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70" r:id="rId6"/>
    <p:sldId id="260" r:id="rId7"/>
    <p:sldId id="272" r:id="rId8"/>
    <p:sldId id="273" r:id="rId9"/>
    <p:sldId id="274" r:id="rId10"/>
    <p:sldId id="261" r:id="rId11"/>
    <p:sldId id="262" r:id="rId12"/>
    <p:sldId id="263" r:id="rId13"/>
    <p:sldId id="264" r:id="rId14"/>
    <p:sldId id="265" r:id="rId15"/>
    <p:sldId id="266" r:id="rId16"/>
    <p:sldId id="275" r:id="rId17"/>
    <p:sldId id="267" r:id="rId18"/>
    <p:sldId id="268" r:id="rId19"/>
  </p:sldIdLst>
  <p:sldSz cx="9144000" cy="5143500" type="screen16x9"/>
  <p:notesSz cx="6858000" cy="9144000"/>
  <p:embeddedFontLst>
    <p:embeddedFont>
      <p:font typeface="Raleway" panose="02020500000000000000" charset="0"/>
      <p:regular r:id="rId21"/>
      <p:bold r:id="rId22"/>
      <p:italic r:id="rId23"/>
      <p:boldItalic r:id="rId24"/>
    </p:embeddedFont>
    <p:embeddedFont>
      <p:font typeface="Lato" panose="02020500000000000000"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A12DE2E-E8C5-4A48-8841-5080975313D4}">
  <a:tblStyle styleId="{9A12DE2E-E8C5-4A48-8841-5080975313D4}" styleName="Table_0">
    <a:wholeTbl>
      <a:tcTxStyle>
        <a:font>
          <a:latin typeface="Arial"/>
          <a:ea typeface="Arial"/>
          <a:cs typeface="Arial"/>
        </a:font>
        <a:srgbClr val="000000"/>
      </a:tcTxStyle>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65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69850" algn="l" rtl="0">
              <a:spcBef>
                <a:spcPts val="0"/>
              </a:spcBef>
              <a:buClr>
                <a:schemeClr val="dk1"/>
              </a:buClr>
              <a:buSzPts val="1100"/>
              <a:buFont typeface="Arial"/>
              <a:buChar char="●"/>
              <a:defRPr sz="1100" b="0" i="0" u="none" strike="noStrike" cap="none">
                <a:solidFill>
                  <a:schemeClr val="dk1"/>
                </a:solidFill>
                <a:latin typeface="Arial"/>
                <a:ea typeface="Arial"/>
                <a:cs typeface="Arial"/>
                <a:sym typeface="Arial"/>
              </a:defRPr>
            </a:lvl1pPr>
            <a:lvl2pPr marL="457200" marR="0" lvl="1" indent="69850" algn="l" rtl="0">
              <a:spcBef>
                <a:spcPts val="0"/>
              </a:spcBef>
              <a:buClr>
                <a:schemeClr val="dk1"/>
              </a:buClr>
              <a:buSzPts val="1100"/>
              <a:buFont typeface="Arial"/>
              <a:buChar char="○"/>
              <a:defRPr sz="1100" b="0" i="0" u="none" strike="noStrike" cap="none">
                <a:solidFill>
                  <a:schemeClr val="dk1"/>
                </a:solidFill>
                <a:latin typeface="Arial"/>
                <a:ea typeface="Arial"/>
                <a:cs typeface="Arial"/>
                <a:sym typeface="Arial"/>
              </a:defRPr>
            </a:lvl2pPr>
            <a:lvl3pPr marL="914400" marR="0" lvl="2" indent="69850" algn="l" rtl="0">
              <a:spcBef>
                <a:spcPts val="0"/>
              </a:spcBef>
              <a:buClr>
                <a:schemeClr val="dk1"/>
              </a:buClr>
              <a:buSzPts val="1100"/>
              <a:buFont typeface="Arial"/>
              <a:buChar char="■"/>
              <a:defRPr sz="1100" b="0" i="0" u="none" strike="noStrike" cap="none">
                <a:solidFill>
                  <a:schemeClr val="dk1"/>
                </a:solidFill>
                <a:latin typeface="Arial"/>
                <a:ea typeface="Arial"/>
                <a:cs typeface="Arial"/>
                <a:sym typeface="Arial"/>
              </a:defRPr>
            </a:lvl3pPr>
            <a:lvl4pPr marL="1371600" marR="0" lvl="3" indent="69850" algn="l" rtl="0">
              <a:spcBef>
                <a:spcPts val="0"/>
              </a:spcBef>
              <a:buClr>
                <a:schemeClr val="dk1"/>
              </a:buClr>
              <a:buSzPts val="1100"/>
              <a:buFont typeface="Arial"/>
              <a:buChar char="●"/>
              <a:defRPr sz="1100" b="0" i="0" u="none" strike="noStrike" cap="none">
                <a:solidFill>
                  <a:schemeClr val="dk1"/>
                </a:solidFill>
                <a:latin typeface="Arial"/>
                <a:ea typeface="Arial"/>
                <a:cs typeface="Arial"/>
                <a:sym typeface="Arial"/>
              </a:defRPr>
            </a:lvl4pPr>
            <a:lvl5pPr marL="1828800" marR="0" lvl="4" indent="69850" algn="l" rtl="0">
              <a:spcBef>
                <a:spcPts val="0"/>
              </a:spcBef>
              <a:buClr>
                <a:schemeClr val="dk1"/>
              </a:buClr>
              <a:buSzPts val="1100"/>
              <a:buFont typeface="Arial"/>
              <a:buChar char="○"/>
              <a:defRPr sz="1100" b="0" i="0" u="none" strike="noStrike" cap="none">
                <a:solidFill>
                  <a:schemeClr val="dk1"/>
                </a:solidFill>
                <a:latin typeface="Arial"/>
                <a:ea typeface="Arial"/>
                <a:cs typeface="Arial"/>
                <a:sym typeface="Arial"/>
              </a:defRPr>
            </a:lvl5pPr>
            <a:lvl6pPr marL="2286000" marR="0" lvl="5" indent="69850" algn="l" rtl="0">
              <a:spcBef>
                <a:spcPts val="0"/>
              </a:spcBef>
              <a:buClr>
                <a:schemeClr val="dk1"/>
              </a:buClr>
              <a:buSzPts val="1100"/>
              <a:buFont typeface="Arial"/>
              <a:buChar char="■"/>
              <a:defRPr sz="1100" b="0" i="0" u="none" strike="noStrike" cap="none">
                <a:solidFill>
                  <a:schemeClr val="dk1"/>
                </a:solidFill>
                <a:latin typeface="Arial"/>
                <a:ea typeface="Arial"/>
                <a:cs typeface="Arial"/>
                <a:sym typeface="Arial"/>
              </a:defRPr>
            </a:lvl6pPr>
            <a:lvl7pPr marL="2743200" marR="0" lvl="6" indent="69850" algn="l" rtl="0">
              <a:spcBef>
                <a:spcPts val="0"/>
              </a:spcBef>
              <a:buClr>
                <a:schemeClr val="dk1"/>
              </a:buClr>
              <a:buSzPts val="1100"/>
              <a:buFont typeface="Arial"/>
              <a:buChar char="●"/>
              <a:defRPr sz="1100" b="0" i="0" u="none" strike="noStrike" cap="none">
                <a:solidFill>
                  <a:schemeClr val="dk1"/>
                </a:solidFill>
                <a:latin typeface="Arial"/>
                <a:ea typeface="Arial"/>
                <a:cs typeface="Arial"/>
                <a:sym typeface="Arial"/>
              </a:defRPr>
            </a:lvl7pPr>
            <a:lvl8pPr marL="3200400" marR="0" lvl="7" indent="69850" algn="l" rtl="0">
              <a:spcBef>
                <a:spcPts val="0"/>
              </a:spcBef>
              <a:buClr>
                <a:schemeClr val="dk1"/>
              </a:buClr>
              <a:buSzPts val="1100"/>
              <a:buFont typeface="Arial"/>
              <a:buChar char="○"/>
              <a:defRPr sz="1100" b="0" i="0" u="none" strike="noStrike" cap="none">
                <a:solidFill>
                  <a:schemeClr val="dk1"/>
                </a:solidFill>
                <a:latin typeface="Arial"/>
                <a:ea typeface="Arial"/>
                <a:cs typeface="Arial"/>
                <a:sym typeface="Arial"/>
              </a:defRPr>
            </a:lvl8pPr>
            <a:lvl9pPr marL="3657600" marR="0" lvl="8" indent="69850" algn="l" rtl="0">
              <a:spcBef>
                <a:spcPts val="0"/>
              </a:spcBef>
              <a:buClr>
                <a:schemeClr val="dk1"/>
              </a:buClr>
              <a:buSzPts val="1100"/>
              <a:buFont typeface="Arial"/>
              <a:buChar char="■"/>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4" name="Shape 8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4" name="Shape 14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0" name="Shape 150"/>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6" name="Shape 15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2" name="Shape 16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8" name="Shape 16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69850">
              <a:spcBef>
                <a:spcPts val="0"/>
              </a:spcBef>
              <a:buNone/>
            </a:pPr>
            <a:endParaRPr/>
          </a:p>
        </p:txBody>
      </p:sp>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69850">
              <a:spcBef>
                <a:spcPts val="0"/>
              </a:spcBef>
              <a:buNone/>
            </a:pPr>
            <a:endParaRPr/>
          </a:p>
        </p:txBody>
      </p:sp>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24191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2" name="Shape 18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3" name="Shape 19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0" name="Shape 90"/>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6" name="Shape 9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7" name="Shape 107"/>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5" name="Shape 11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r>
              <a:rPr lang="zh-TW" sz="1100" b="0" i="0" u="none" strike="noStrike" cap="none">
                <a:solidFill>
                  <a:schemeClr val="dk1"/>
                </a:solidFill>
                <a:latin typeface="Arial"/>
                <a:ea typeface="Arial"/>
                <a:cs typeface="Arial"/>
                <a:sym typeface="Arial"/>
              </a:rPr>
              <a:t>Tansforming 缺圖</a:t>
            </a:r>
          </a:p>
        </p:txBody>
      </p:sp>
    </p:spTree>
    <p:extLst>
      <p:ext uri="{BB962C8B-B14F-4D97-AF65-F5344CB8AC3E}">
        <p14:creationId xmlns:p14="http://schemas.microsoft.com/office/powerpoint/2010/main" val="3817414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5" name="Shape 11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r>
              <a:rPr lang="zh-TW" sz="1100" b="0" i="0" u="none" strike="noStrike" cap="none">
                <a:solidFill>
                  <a:schemeClr val="dk1"/>
                </a:solidFill>
                <a:latin typeface="Arial"/>
                <a:ea typeface="Arial"/>
                <a:cs typeface="Arial"/>
                <a:sym typeface="Arial"/>
              </a:rPr>
              <a:t>Tansforming 缺圖</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5" name="Shape 11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r>
              <a:rPr lang="zh-TW" sz="1100" b="0" i="0" u="none" strike="noStrike" cap="none">
                <a:solidFill>
                  <a:schemeClr val="dk1"/>
                </a:solidFill>
                <a:latin typeface="Arial"/>
                <a:ea typeface="Arial"/>
                <a:cs typeface="Arial"/>
                <a:sym typeface="Arial"/>
              </a:rPr>
              <a:t>Tansforming 缺圖</a:t>
            </a:r>
          </a:p>
        </p:txBody>
      </p:sp>
    </p:spTree>
    <p:extLst>
      <p:ext uri="{BB962C8B-B14F-4D97-AF65-F5344CB8AC3E}">
        <p14:creationId xmlns:p14="http://schemas.microsoft.com/office/powerpoint/2010/main" val="1674520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5" name="Shape 11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r>
              <a:rPr lang="zh-TW" sz="1100" b="0" i="0" u="none" strike="noStrike" cap="none">
                <a:solidFill>
                  <a:schemeClr val="dk1"/>
                </a:solidFill>
                <a:latin typeface="Arial"/>
                <a:ea typeface="Arial"/>
                <a:cs typeface="Arial"/>
                <a:sym typeface="Arial"/>
              </a:rPr>
              <a:t>Tansforming 缺圖</a:t>
            </a:r>
          </a:p>
        </p:txBody>
      </p:sp>
    </p:spTree>
    <p:extLst>
      <p:ext uri="{BB962C8B-B14F-4D97-AF65-F5344CB8AC3E}">
        <p14:creationId xmlns:p14="http://schemas.microsoft.com/office/powerpoint/2010/main" val="3665694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5" name="Shape 11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ts val="1100"/>
              <a:buFont typeface="Arial"/>
              <a:buNone/>
            </a:pPr>
            <a:r>
              <a:rPr lang="zh-TW" sz="1100" b="0" i="0" u="none" strike="noStrike" cap="none">
                <a:solidFill>
                  <a:schemeClr val="dk1"/>
                </a:solidFill>
                <a:latin typeface="Arial"/>
                <a:ea typeface="Arial"/>
                <a:cs typeface="Arial"/>
                <a:sym typeface="Arial"/>
              </a:rPr>
              <a:t>Tansforming 缺圖</a:t>
            </a:r>
          </a:p>
        </p:txBody>
      </p:sp>
    </p:spTree>
    <p:extLst>
      <p:ext uri="{BB962C8B-B14F-4D97-AF65-F5344CB8AC3E}">
        <p14:creationId xmlns:p14="http://schemas.microsoft.com/office/powerpoint/2010/main" val="578913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a:off x="0" y="0"/>
            <a:ext cx="9144000" cy="4878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Shape 11"/>
          <p:cNvGrpSpPr/>
          <p:nvPr/>
        </p:nvGrpSpPr>
        <p:grpSpPr>
          <a:xfrm>
            <a:off x="830392" y="1191256"/>
            <a:ext cx="745763" cy="45826"/>
            <a:chOff x="4580561" y="2589004"/>
            <a:chExt cx="1064464" cy="25200"/>
          </a:xfrm>
        </p:grpSpPr>
        <p:sp>
          <p:nvSpPr>
            <p:cNvPr id="12" name="Shape 12"/>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Shape 13"/>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Shape 14"/>
          <p:cNvSpPr txBox="1">
            <a:spLocks noGrp="1"/>
          </p:cNvSpPr>
          <p:nvPr>
            <p:ph type="ctrTitle"/>
          </p:nvPr>
        </p:nvSpPr>
        <p:spPr>
          <a:xfrm>
            <a:off x="729450" y="1322450"/>
            <a:ext cx="7688100" cy="1664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ts val="4200"/>
              <a:buFont typeface="Raleway"/>
              <a:buNone/>
              <a:defRPr sz="4200" b="1" i="0" u="none" strike="noStrike" cap="none">
                <a:solidFill>
                  <a:schemeClr val="dk2"/>
                </a:solidFill>
                <a:latin typeface="Raleway"/>
                <a:ea typeface="Raleway"/>
                <a:cs typeface="Raleway"/>
                <a:sym typeface="Raleway"/>
              </a:defRPr>
            </a:lvl1pPr>
            <a:lvl2pPr lvl="1" indent="0">
              <a:spcBef>
                <a:spcPts val="0"/>
              </a:spcBef>
              <a:buClr>
                <a:schemeClr val="dk2"/>
              </a:buClr>
              <a:buSzPts val="4200"/>
              <a:buFont typeface="Raleway"/>
              <a:buNone/>
              <a:defRPr sz="4200" b="1">
                <a:solidFill>
                  <a:schemeClr val="dk2"/>
                </a:solidFill>
                <a:latin typeface="Raleway"/>
                <a:ea typeface="Raleway"/>
                <a:cs typeface="Raleway"/>
                <a:sym typeface="Raleway"/>
              </a:defRPr>
            </a:lvl2pPr>
            <a:lvl3pPr lvl="2" indent="0">
              <a:spcBef>
                <a:spcPts val="0"/>
              </a:spcBef>
              <a:buClr>
                <a:schemeClr val="dk2"/>
              </a:buClr>
              <a:buSzPts val="4200"/>
              <a:buFont typeface="Raleway"/>
              <a:buNone/>
              <a:defRPr sz="4200" b="1">
                <a:solidFill>
                  <a:schemeClr val="dk2"/>
                </a:solidFill>
                <a:latin typeface="Raleway"/>
                <a:ea typeface="Raleway"/>
                <a:cs typeface="Raleway"/>
                <a:sym typeface="Raleway"/>
              </a:defRPr>
            </a:lvl3pPr>
            <a:lvl4pPr lvl="3" indent="0">
              <a:spcBef>
                <a:spcPts val="0"/>
              </a:spcBef>
              <a:buClr>
                <a:schemeClr val="dk2"/>
              </a:buClr>
              <a:buSzPts val="4200"/>
              <a:buFont typeface="Raleway"/>
              <a:buNone/>
              <a:defRPr sz="4200" b="1">
                <a:solidFill>
                  <a:schemeClr val="dk2"/>
                </a:solidFill>
                <a:latin typeface="Raleway"/>
                <a:ea typeface="Raleway"/>
                <a:cs typeface="Raleway"/>
                <a:sym typeface="Raleway"/>
              </a:defRPr>
            </a:lvl4pPr>
            <a:lvl5pPr lvl="4" indent="0">
              <a:spcBef>
                <a:spcPts val="0"/>
              </a:spcBef>
              <a:buClr>
                <a:schemeClr val="dk2"/>
              </a:buClr>
              <a:buSzPts val="4200"/>
              <a:buFont typeface="Raleway"/>
              <a:buNone/>
              <a:defRPr sz="4200" b="1">
                <a:solidFill>
                  <a:schemeClr val="dk2"/>
                </a:solidFill>
                <a:latin typeface="Raleway"/>
                <a:ea typeface="Raleway"/>
                <a:cs typeface="Raleway"/>
                <a:sym typeface="Raleway"/>
              </a:defRPr>
            </a:lvl5pPr>
            <a:lvl6pPr lvl="5" indent="0">
              <a:spcBef>
                <a:spcPts val="0"/>
              </a:spcBef>
              <a:buClr>
                <a:schemeClr val="dk2"/>
              </a:buClr>
              <a:buSzPts val="4200"/>
              <a:buFont typeface="Raleway"/>
              <a:buNone/>
              <a:defRPr sz="4200" b="1">
                <a:solidFill>
                  <a:schemeClr val="dk2"/>
                </a:solidFill>
                <a:latin typeface="Raleway"/>
                <a:ea typeface="Raleway"/>
                <a:cs typeface="Raleway"/>
                <a:sym typeface="Raleway"/>
              </a:defRPr>
            </a:lvl6pPr>
            <a:lvl7pPr lvl="6" indent="0">
              <a:spcBef>
                <a:spcPts val="0"/>
              </a:spcBef>
              <a:buClr>
                <a:schemeClr val="dk2"/>
              </a:buClr>
              <a:buSzPts val="4200"/>
              <a:buFont typeface="Raleway"/>
              <a:buNone/>
              <a:defRPr sz="4200" b="1">
                <a:solidFill>
                  <a:schemeClr val="dk2"/>
                </a:solidFill>
                <a:latin typeface="Raleway"/>
                <a:ea typeface="Raleway"/>
                <a:cs typeface="Raleway"/>
                <a:sym typeface="Raleway"/>
              </a:defRPr>
            </a:lvl7pPr>
            <a:lvl8pPr lvl="7" indent="0">
              <a:spcBef>
                <a:spcPts val="0"/>
              </a:spcBef>
              <a:buClr>
                <a:schemeClr val="dk2"/>
              </a:buClr>
              <a:buSzPts val="4200"/>
              <a:buFont typeface="Raleway"/>
              <a:buNone/>
              <a:defRPr sz="4200" b="1">
                <a:solidFill>
                  <a:schemeClr val="dk2"/>
                </a:solidFill>
                <a:latin typeface="Raleway"/>
                <a:ea typeface="Raleway"/>
                <a:cs typeface="Raleway"/>
                <a:sym typeface="Raleway"/>
              </a:defRPr>
            </a:lvl8pPr>
            <a:lvl9pPr lvl="8" indent="0">
              <a:spcBef>
                <a:spcPts val="0"/>
              </a:spcBef>
              <a:buClr>
                <a:schemeClr val="dk2"/>
              </a:buClr>
              <a:buSzPts val="4200"/>
              <a:buFont typeface="Raleway"/>
              <a:buNone/>
              <a:defRPr sz="4200" b="1">
                <a:solidFill>
                  <a:schemeClr val="dk2"/>
                </a:solidFill>
                <a:latin typeface="Raleway"/>
                <a:ea typeface="Raleway"/>
                <a:cs typeface="Raleway"/>
                <a:sym typeface="Raleway"/>
              </a:defRPr>
            </a:lvl9pPr>
          </a:lstStyle>
          <a:p>
            <a:endParaRPr/>
          </a:p>
        </p:txBody>
      </p:sp>
      <p:sp>
        <p:nvSpPr>
          <p:cNvPr id="15" name="Shape 15"/>
          <p:cNvSpPr txBox="1">
            <a:spLocks noGrp="1"/>
          </p:cNvSpPr>
          <p:nvPr>
            <p:ph type="subTitle" idx="1"/>
          </p:nvPr>
        </p:nvSpPr>
        <p:spPr>
          <a:xfrm>
            <a:off x="729627" y="3172900"/>
            <a:ext cx="7688100" cy="541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1pPr>
            <a:lvl2pPr marL="0" marR="0" lvl="1"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2pPr>
            <a:lvl3pPr marL="0" marR="0" lvl="2"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3pPr>
            <a:lvl4pPr marL="0" marR="0" lvl="3"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4pPr>
            <a:lvl5pPr marL="0" marR="0" lvl="4"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5pPr>
            <a:lvl6pPr marL="0" marR="0" lvl="5"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6pPr>
            <a:lvl7pPr marL="0" marR="0" lvl="6"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7pPr>
            <a:lvl8pPr marL="0" marR="0" lvl="7"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8pPr>
            <a:lvl9pPr marL="0" marR="0" lvl="8"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9pPr>
          </a:lstStyle>
          <a:p>
            <a:endParaRPr/>
          </a:p>
        </p:txBody>
      </p:sp>
      <p:sp>
        <p:nvSpPr>
          <p:cNvPr id="16" name="Shape 16"/>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zh-TW" sz="1400" b="0" i="0" u="none" strike="noStrike" cap="none">
                <a:solidFill>
                  <a:srgbClr val="000000"/>
                </a:solidFill>
                <a:latin typeface="Arial"/>
                <a:ea typeface="Arial"/>
                <a:cs typeface="Arial"/>
                <a:sym typeface="Arial"/>
              </a:rPr>
              <a:t>‹#›</a:t>
            </a:fld>
            <a:endParaRPr lang="zh-TW"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Caption">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724950" y="4372551"/>
            <a:ext cx="7697400" cy="4605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accent1"/>
              </a:buClr>
              <a:buSzPts val="1300"/>
              <a:buFont typeface="Lato"/>
              <a:buNone/>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79" name="Shape 79"/>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zh-TW" sz="1400" b="0" i="0" u="none" strike="noStrike" cap="none">
                <a:solidFill>
                  <a:srgbClr val="000000"/>
                </a:solidFill>
                <a:latin typeface="Arial"/>
                <a:ea typeface="Arial"/>
                <a:cs typeface="Arial"/>
                <a:sym typeface="Arial"/>
              </a:rPr>
              <a:t>‹#›</a:t>
            </a:fld>
            <a:endParaRPr lang="zh-TW"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0"/>
        <p:cNvGrpSpPr/>
        <p:nvPr/>
      </p:nvGrpSpPr>
      <p:grpSpPr>
        <a:xfrm>
          <a:off x="0" y="0"/>
          <a:ext cx="0" cy="0"/>
          <a:chOff x="0" y="0"/>
          <a:chExt cx="0" cy="0"/>
        </a:xfrm>
      </p:grpSpPr>
      <p:sp>
        <p:nvSpPr>
          <p:cNvPr id="81" name="Shape 81"/>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zh-TW" sz="1400" b="0" i="0" u="none" strike="noStrike" cap="none">
                <a:solidFill>
                  <a:srgbClr val="000000"/>
                </a:solidFill>
                <a:latin typeface="Arial"/>
                <a:ea typeface="Arial"/>
                <a:cs typeface="Arial"/>
                <a:sym typeface="Arial"/>
              </a:rPr>
              <a:t>‹#›</a:t>
            </a:fld>
            <a:endParaRPr lang="zh-TW"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 name="Shape 19"/>
          <p:cNvGrpSpPr/>
          <p:nvPr/>
        </p:nvGrpSpPr>
        <p:grpSpPr>
          <a:xfrm>
            <a:off x="830392" y="1191256"/>
            <a:ext cx="745763" cy="45826"/>
            <a:chOff x="4580561" y="2589004"/>
            <a:chExt cx="1064464" cy="25200"/>
          </a:xfrm>
        </p:grpSpPr>
        <p:sp>
          <p:nvSpPr>
            <p:cNvPr id="20" name="Shape 20"/>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Shape 21"/>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 name="Shape 22"/>
          <p:cNvSpPr txBox="1">
            <a:spLocks noGrp="1"/>
          </p:cNvSpPr>
          <p:nvPr>
            <p:ph type="title"/>
          </p:nvPr>
        </p:nvSpPr>
        <p:spPr>
          <a:xfrm>
            <a:off x="729450" y="1318650"/>
            <a:ext cx="7688700" cy="535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ts val="26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ts val="26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ts val="26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ts val="26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ts val="26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ts val="26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ts val="26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ts val="2600"/>
              <a:buFont typeface="Raleway"/>
              <a:buNone/>
              <a:defRPr sz="2600" b="1">
                <a:solidFill>
                  <a:schemeClr val="dk2"/>
                </a:solidFill>
                <a:latin typeface="Raleway"/>
                <a:ea typeface="Raleway"/>
                <a:cs typeface="Raleway"/>
                <a:sym typeface="Raleway"/>
              </a:defRPr>
            </a:lvl9pPr>
          </a:lstStyle>
          <a:p>
            <a:endParaRPr/>
          </a:p>
        </p:txBody>
      </p:sp>
      <p:sp>
        <p:nvSpPr>
          <p:cNvPr id="23" name="Shape 23"/>
          <p:cNvSpPr txBox="1">
            <a:spLocks noGrp="1"/>
          </p:cNvSpPr>
          <p:nvPr>
            <p:ph type="body" idx="1"/>
          </p:nvPr>
        </p:nvSpPr>
        <p:spPr>
          <a:xfrm>
            <a:off x="729450" y="2078875"/>
            <a:ext cx="7688700" cy="22611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24" name="Shape 24"/>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zh-TW" sz="1400" b="0" i="0" u="none" strike="noStrike" cap="none">
                <a:solidFill>
                  <a:srgbClr val="000000"/>
                </a:solidFill>
                <a:latin typeface="Arial"/>
                <a:ea typeface="Arial"/>
                <a:cs typeface="Arial"/>
                <a:sym typeface="Arial"/>
              </a:rPr>
              <a:t>‹#›</a:t>
            </a:fld>
            <a:endParaRPr lang="zh-TW"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Main point">
    <p:bg>
      <p:bgPr>
        <a:solidFill>
          <a:schemeClr val="accent3"/>
        </a:solidFill>
        <a:effectLst/>
      </p:bgPr>
    </p:bg>
    <p:spTree>
      <p:nvGrpSpPr>
        <p:cNvPr id="1" name="Shape 25"/>
        <p:cNvGrpSpPr/>
        <p:nvPr/>
      </p:nvGrpSpPr>
      <p:grpSpPr>
        <a:xfrm>
          <a:off x="0" y="0"/>
          <a:ext cx="0" cy="0"/>
          <a:chOff x="0" y="0"/>
          <a:chExt cx="0" cy="0"/>
        </a:xfrm>
      </p:grpSpPr>
      <p:grpSp>
        <p:nvGrpSpPr>
          <p:cNvPr id="26" name="Shape 26"/>
          <p:cNvGrpSpPr/>
          <p:nvPr/>
        </p:nvGrpSpPr>
        <p:grpSpPr>
          <a:xfrm>
            <a:off x="830392" y="4169130"/>
            <a:ext cx="745763" cy="45826"/>
            <a:chOff x="4580561" y="2589004"/>
            <a:chExt cx="1064464" cy="25200"/>
          </a:xfrm>
        </p:grpSpPr>
        <p:sp>
          <p:nvSpPr>
            <p:cNvPr id="27" name="Shape 27"/>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Shape 28"/>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 name="Shape 29"/>
          <p:cNvSpPr txBox="1">
            <a:spLocks noGrp="1"/>
          </p:cNvSpPr>
          <p:nvPr>
            <p:ph type="title"/>
          </p:nvPr>
        </p:nvSpPr>
        <p:spPr>
          <a:xfrm>
            <a:off x="729450" y="864300"/>
            <a:ext cx="7021200" cy="29850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lt1"/>
              </a:buClr>
              <a:buSzPts val="3600"/>
              <a:buFont typeface="Raleway"/>
              <a:buNone/>
              <a:defRPr sz="3600" b="1" i="0" u="none" strike="noStrike" cap="none">
                <a:solidFill>
                  <a:schemeClr val="lt1"/>
                </a:solidFill>
                <a:latin typeface="Raleway"/>
                <a:ea typeface="Raleway"/>
                <a:cs typeface="Raleway"/>
                <a:sym typeface="Raleway"/>
              </a:defRPr>
            </a:lvl1pPr>
            <a:lvl2pPr lvl="1" indent="0">
              <a:spcBef>
                <a:spcPts val="0"/>
              </a:spcBef>
              <a:buClr>
                <a:schemeClr val="lt1"/>
              </a:buClr>
              <a:buSzPts val="3600"/>
              <a:buFont typeface="Raleway"/>
              <a:buNone/>
              <a:defRPr sz="3600" b="1">
                <a:solidFill>
                  <a:schemeClr val="lt1"/>
                </a:solidFill>
                <a:latin typeface="Raleway"/>
                <a:ea typeface="Raleway"/>
                <a:cs typeface="Raleway"/>
                <a:sym typeface="Raleway"/>
              </a:defRPr>
            </a:lvl2pPr>
            <a:lvl3pPr lvl="2" indent="0">
              <a:spcBef>
                <a:spcPts val="0"/>
              </a:spcBef>
              <a:buClr>
                <a:schemeClr val="lt1"/>
              </a:buClr>
              <a:buSzPts val="3600"/>
              <a:buFont typeface="Raleway"/>
              <a:buNone/>
              <a:defRPr sz="3600" b="1">
                <a:solidFill>
                  <a:schemeClr val="lt1"/>
                </a:solidFill>
                <a:latin typeface="Raleway"/>
                <a:ea typeface="Raleway"/>
                <a:cs typeface="Raleway"/>
                <a:sym typeface="Raleway"/>
              </a:defRPr>
            </a:lvl3pPr>
            <a:lvl4pPr lvl="3" indent="0">
              <a:spcBef>
                <a:spcPts val="0"/>
              </a:spcBef>
              <a:buClr>
                <a:schemeClr val="lt1"/>
              </a:buClr>
              <a:buSzPts val="3600"/>
              <a:buFont typeface="Raleway"/>
              <a:buNone/>
              <a:defRPr sz="3600" b="1">
                <a:solidFill>
                  <a:schemeClr val="lt1"/>
                </a:solidFill>
                <a:latin typeface="Raleway"/>
                <a:ea typeface="Raleway"/>
                <a:cs typeface="Raleway"/>
                <a:sym typeface="Raleway"/>
              </a:defRPr>
            </a:lvl4pPr>
            <a:lvl5pPr lvl="4" indent="0">
              <a:spcBef>
                <a:spcPts val="0"/>
              </a:spcBef>
              <a:buClr>
                <a:schemeClr val="lt1"/>
              </a:buClr>
              <a:buSzPts val="3600"/>
              <a:buFont typeface="Raleway"/>
              <a:buNone/>
              <a:defRPr sz="3600" b="1">
                <a:solidFill>
                  <a:schemeClr val="lt1"/>
                </a:solidFill>
                <a:latin typeface="Raleway"/>
                <a:ea typeface="Raleway"/>
                <a:cs typeface="Raleway"/>
                <a:sym typeface="Raleway"/>
              </a:defRPr>
            </a:lvl5pPr>
            <a:lvl6pPr lvl="5" indent="0">
              <a:spcBef>
                <a:spcPts val="0"/>
              </a:spcBef>
              <a:buClr>
                <a:schemeClr val="lt1"/>
              </a:buClr>
              <a:buSzPts val="3600"/>
              <a:buFont typeface="Raleway"/>
              <a:buNone/>
              <a:defRPr sz="3600" b="1">
                <a:solidFill>
                  <a:schemeClr val="lt1"/>
                </a:solidFill>
                <a:latin typeface="Raleway"/>
                <a:ea typeface="Raleway"/>
                <a:cs typeface="Raleway"/>
                <a:sym typeface="Raleway"/>
              </a:defRPr>
            </a:lvl6pPr>
            <a:lvl7pPr lvl="6" indent="0">
              <a:spcBef>
                <a:spcPts val="0"/>
              </a:spcBef>
              <a:buClr>
                <a:schemeClr val="lt1"/>
              </a:buClr>
              <a:buSzPts val="3600"/>
              <a:buFont typeface="Raleway"/>
              <a:buNone/>
              <a:defRPr sz="3600" b="1">
                <a:solidFill>
                  <a:schemeClr val="lt1"/>
                </a:solidFill>
                <a:latin typeface="Raleway"/>
                <a:ea typeface="Raleway"/>
                <a:cs typeface="Raleway"/>
                <a:sym typeface="Raleway"/>
              </a:defRPr>
            </a:lvl7pPr>
            <a:lvl8pPr lvl="7" indent="0">
              <a:spcBef>
                <a:spcPts val="0"/>
              </a:spcBef>
              <a:buClr>
                <a:schemeClr val="lt1"/>
              </a:buClr>
              <a:buSzPts val="3600"/>
              <a:buFont typeface="Raleway"/>
              <a:buNone/>
              <a:defRPr sz="3600" b="1">
                <a:solidFill>
                  <a:schemeClr val="lt1"/>
                </a:solidFill>
                <a:latin typeface="Raleway"/>
                <a:ea typeface="Raleway"/>
                <a:cs typeface="Raleway"/>
                <a:sym typeface="Raleway"/>
              </a:defRPr>
            </a:lvl8pPr>
            <a:lvl9pPr lvl="8" indent="0">
              <a:spcBef>
                <a:spcPts val="0"/>
              </a:spcBef>
              <a:buClr>
                <a:schemeClr val="lt1"/>
              </a:buClr>
              <a:buSzPts val="3600"/>
              <a:buFont typeface="Raleway"/>
              <a:buNone/>
              <a:defRPr sz="3600" b="1">
                <a:solidFill>
                  <a:schemeClr val="lt1"/>
                </a:solidFill>
                <a:latin typeface="Raleway"/>
                <a:ea typeface="Raleway"/>
                <a:cs typeface="Raleway"/>
                <a:sym typeface="Raleway"/>
              </a:defRPr>
            </a:lvl9pPr>
          </a:lstStyle>
          <a:p>
            <a:endParaRPr/>
          </a:p>
        </p:txBody>
      </p:sp>
      <p:sp>
        <p:nvSpPr>
          <p:cNvPr id="30" name="Shape 30"/>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ts val="1400"/>
              <a:buFont typeface="Arial"/>
              <a:buNone/>
            </a:pPr>
            <a:fld id="{00000000-1234-1234-1234-123412341234}" type="slidenum">
              <a:rPr lang="zh-TW" sz="1400" b="0" i="0" u="none" strike="noStrike" cap="none">
                <a:solidFill>
                  <a:schemeClr val="lt1"/>
                </a:solidFill>
                <a:latin typeface="Arial"/>
                <a:ea typeface="Arial"/>
                <a:cs typeface="Arial"/>
                <a:sym typeface="Arial"/>
              </a:rPr>
              <a:t>‹#›</a:t>
            </a:fld>
            <a:endParaRPr lang="zh-TW"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1"/>
        <p:cNvGrpSpPr/>
        <p:nvPr/>
      </p:nvGrpSpPr>
      <p:grpSpPr>
        <a:xfrm>
          <a:off x="0" y="0"/>
          <a:ext cx="0" cy="0"/>
          <a:chOff x="0" y="0"/>
          <a:chExt cx="0" cy="0"/>
        </a:xfrm>
      </p:grpSpPr>
      <p:sp>
        <p:nvSpPr>
          <p:cNvPr id="32" name="Shape 32"/>
          <p:cNvSpPr/>
          <p:nvPr/>
        </p:nvSpPr>
        <p:spPr>
          <a:xfrm>
            <a:off x="0" y="0"/>
            <a:ext cx="4572000" cy="51435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 name="Shape 33"/>
          <p:cNvGrpSpPr/>
          <p:nvPr/>
        </p:nvGrpSpPr>
        <p:grpSpPr>
          <a:xfrm>
            <a:off x="830392" y="1191256"/>
            <a:ext cx="745763" cy="45826"/>
            <a:chOff x="4580561" y="2589004"/>
            <a:chExt cx="1064464" cy="25200"/>
          </a:xfrm>
        </p:grpSpPr>
        <p:sp>
          <p:nvSpPr>
            <p:cNvPr id="34" name="Shape 34"/>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Shape 35"/>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 name="Shape 36"/>
          <p:cNvSpPr txBox="1">
            <a:spLocks noGrp="1"/>
          </p:cNvSpPr>
          <p:nvPr>
            <p:ph type="title"/>
          </p:nvPr>
        </p:nvSpPr>
        <p:spPr>
          <a:xfrm>
            <a:off x="730000" y="1318650"/>
            <a:ext cx="3300900" cy="1687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ts val="26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ts val="26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ts val="26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ts val="26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ts val="26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ts val="26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ts val="26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ts val="2600"/>
              <a:buFont typeface="Raleway"/>
              <a:buNone/>
              <a:defRPr sz="2600" b="1">
                <a:solidFill>
                  <a:schemeClr val="dk2"/>
                </a:solidFill>
                <a:latin typeface="Raleway"/>
                <a:ea typeface="Raleway"/>
                <a:cs typeface="Raleway"/>
                <a:sym typeface="Raleway"/>
              </a:defRPr>
            </a:lvl9pPr>
          </a:lstStyle>
          <a:p>
            <a:endParaRPr/>
          </a:p>
        </p:txBody>
      </p:sp>
      <p:sp>
        <p:nvSpPr>
          <p:cNvPr id="37" name="Shape 37"/>
          <p:cNvSpPr txBox="1">
            <a:spLocks noGrp="1"/>
          </p:cNvSpPr>
          <p:nvPr>
            <p:ph type="subTitle" idx="1"/>
          </p:nvPr>
        </p:nvSpPr>
        <p:spPr>
          <a:xfrm>
            <a:off x="724950" y="3161525"/>
            <a:ext cx="3300900" cy="759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1pPr>
            <a:lvl2pPr marL="0" marR="0" lvl="1"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2pPr>
            <a:lvl3pPr marL="0" marR="0" lvl="2"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3pPr>
            <a:lvl4pPr marL="0" marR="0" lvl="3"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4pPr>
            <a:lvl5pPr marL="0" marR="0" lvl="4"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5pPr>
            <a:lvl6pPr marL="0" marR="0" lvl="5"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6pPr>
            <a:lvl7pPr marL="0" marR="0" lvl="6"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7pPr>
            <a:lvl8pPr marL="0" marR="0" lvl="7"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8pPr>
            <a:lvl9pPr marL="0" marR="0" lvl="8" indent="0" algn="l" rtl="0">
              <a:lnSpc>
                <a:spcPct val="100000"/>
              </a:lnSpc>
              <a:spcBef>
                <a:spcPts val="0"/>
              </a:spcBef>
              <a:spcAft>
                <a:spcPts val="0"/>
              </a:spcAft>
              <a:buClr>
                <a:schemeClr val="accent1"/>
              </a:buClr>
              <a:buSzPts val="1600"/>
              <a:buFont typeface="Lato"/>
              <a:buNone/>
              <a:defRPr sz="1600" b="0" i="0" u="none" strike="noStrike" cap="none">
                <a:solidFill>
                  <a:schemeClr val="accent1"/>
                </a:solidFill>
                <a:latin typeface="Lato"/>
                <a:ea typeface="Lato"/>
                <a:cs typeface="Lato"/>
                <a:sym typeface="Lato"/>
              </a:defRPr>
            </a:lvl9pPr>
          </a:lstStyle>
          <a:p>
            <a:endParaRPr/>
          </a:p>
        </p:txBody>
      </p:sp>
      <p:sp>
        <p:nvSpPr>
          <p:cNvPr id="38" name="Shape 38"/>
          <p:cNvSpPr txBox="1">
            <a:spLocks noGrp="1"/>
          </p:cNvSpPr>
          <p:nvPr>
            <p:ph type="body" idx="2"/>
          </p:nvPr>
        </p:nvSpPr>
        <p:spPr>
          <a:xfrm>
            <a:off x="5174225" y="1352625"/>
            <a:ext cx="3374400" cy="30255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39" name="Shape 39"/>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zh-TW" sz="1400" b="0" i="0" u="none" strike="noStrike" cap="none">
                <a:solidFill>
                  <a:srgbClr val="000000"/>
                </a:solidFill>
                <a:latin typeface="Arial"/>
                <a:ea typeface="Arial"/>
                <a:cs typeface="Arial"/>
                <a:sym typeface="Arial"/>
              </a:rPr>
              <a:t>‹#›</a:t>
            </a:fld>
            <a:endParaRPr lang="zh-TW"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40"/>
        <p:cNvGrpSpPr/>
        <p:nvPr/>
      </p:nvGrpSpPr>
      <p:grpSpPr>
        <a:xfrm>
          <a:off x="0" y="0"/>
          <a:ext cx="0" cy="0"/>
          <a:chOff x="0" y="0"/>
          <a:chExt cx="0" cy="0"/>
        </a:xfrm>
      </p:grpSpPr>
      <p:grpSp>
        <p:nvGrpSpPr>
          <p:cNvPr id="41" name="Shape 41"/>
          <p:cNvGrpSpPr/>
          <p:nvPr/>
        </p:nvGrpSpPr>
        <p:grpSpPr>
          <a:xfrm>
            <a:off x="830392" y="1191256"/>
            <a:ext cx="745763" cy="45826"/>
            <a:chOff x="4580561" y="2589004"/>
            <a:chExt cx="1064464" cy="25200"/>
          </a:xfrm>
        </p:grpSpPr>
        <p:sp>
          <p:nvSpPr>
            <p:cNvPr id="42" name="Shape 42"/>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Shape 43"/>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 name="Shape 44"/>
          <p:cNvSpPr txBox="1">
            <a:spLocks noGrp="1"/>
          </p:cNvSpPr>
          <p:nvPr>
            <p:ph type="title"/>
          </p:nvPr>
        </p:nvSpPr>
        <p:spPr>
          <a:xfrm>
            <a:off x="729450" y="1322450"/>
            <a:ext cx="7688400" cy="15186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ts val="3600"/>
              <a:buFont typeface="Raleway"/>
              <a:buNone/>
              <a:defRPr sz="3600" b="1" i="0" u="none" strike="noStrike" cap="none">
                <a:solidFill>
                  <a:schemeClr val="lt1"/>
                </a:solidFill>
                <a:latin typeface="Raleway"/>
                <a:ea typeface="Raleway"/>
                <a:cs typeface="Raleway"/>
                <a:sym typeface="Raleway"/>
              </a:defRPr>
            </a:lvl1pPr>
            <a:lvl2pPr lvl="1" indent="0">
              <a:spcBef>
                <a:spcPts val="0"/>
              </a:spcBef>
              <a:buClr>
                <a:schemeClr val="lt1"/>
              </a:buClr>
              <a:buSzPts val="3600"/>
              <a:buFont typeface="Raleway"/>
              <a:buNone/>
              <a:defRPr sz="3600" b="1">
                <a:solidFill>
                  <a:schemeClr val="lt1"/>
                </a:solidFill>
                <a:latin typeface="Raleway"/>
                <a:ea typeface="Raleway"/>
                <a:cs typeface="Raleway"/>
                <a:sym typeface="Raleway"/>
              </a:defRPr>
            </a:lvl2pPr>
            <a:lvl3pPr lvl="2" indent="0">
              <a:spcBef>
                <a:spcPts val="0"/>
              </a:spcBef>
              <a:buClr>
                <a:schemeClr val="lt1"/>
              </a:buClr>
              <a:buSzPts val="3600"/>
              <a:buFont typeface="Raleway"/>
              <a:buNone/>
              <a:defRPr sz="3600" b="1">
                <a:solidFill>
                  <a:schemeClr val="lt1"/>
                </a:solidFill>
                <a:latin typeface="Raleway"/>
                <a:ea typeface="Raleway"/>
                <a:cs typeface="Raleway"/>
                <a:sym typeface="Raleway"/>
              </a:defRPr>
            </a:lvl3pPr>
            <a:lvl4pPr lvl="3" indent="0">
              <a:spcBef>
                <a:spcPts val="0"/>
              </a:spcBef>
              <a:buClr>
                <a:schemeClr val="lt1"/>
              </a:buClr>
              <a:buSzPts val="3600"/>
              <a:buFont typeface="Raleway"/>
              <a:buNone/>
              <a:defRPr sz="3600" b="1">
                <a:solidFill>
                  <a:schemeClr val="lt1"/>
                </a:solidFill>
                <a:latin typeface="Raleway"/>
                <a:ea typeface="Raleway"/>
                <a:cs typeface="Raleway"/>
                <a:sym typeface="Raleway"/>
              </a:defRPr>
            </a:lvl4pPr>
            <a:lvl5pPr lvl="4" indent="0">
              <a:spcBef>
                <a:spcPts val="0"/>
              </a:spcBef>
              <a:buClr>
                <a:schemeClr val="lt1"/>
              </a:buClr>
              <a:buSzPts val="3600"/>
              <a:buFont typeface="Raleway"/>
              <a:buNone/>
              <a:defRPr sz="3600" b="1">
                <a:solidFill>
                  <a:schemeClr val="lt1"/>
                </a:solidFill>
                <a:latin typeface="Raleway"/>
                <a:ea typeface="Raleway"/>
                <a:cs typeface="Raleway"/>
                <a:sym typeface="Raleway"/>
              </a:defRPr>
            </a:lvl5pPr>
            <a:lvl6pPr lvl="5" indent="0">
              <a:spcBef>
                <a:spcPts val="0"/>
              </a:spcBef>
              <a:buClr>
                <a:schemeClr val="lt1"/>
              </a:buClr>
              <a:buSzPts val="3600"/>
              <a:buFont typeface="Raleway"/>
              <a:buNone/>
              <a:defRPr sz="3600" b="1">
                <a:solidFill>
                  <a:schemeClr val="lt1"/>
                </a:solidFill>
                <a:latin typeface="Raleway"/>
                <a:ea typeface="Raleway"/>
                <a:cs typeface="Raleway"/>
                <a:sym typeface="Raleway"/>
              </a:defRPr>
            </a:lvl6pPr>
            <a:lvl7pPr lvl="6" indent="0">
              <a:spcBef>
                <a:spcPts val="0"/>
              </a:spcBef>
              <a:buClr>
                <a:schemeClr val="lt1"/>
              </a:buClr>
              <a:buSzPts val="3600"/>
              <a:buFont typeface="Raleway"/>
              <a:buNone/>
              <a:defRPr sz="3600" b="1">
                <a:solidFill>
                  <a:schemeClr val="lt1"/>
                </a:solidFill>
                <a:latin typeface="Raleway"/>
                <a:ea typeface="Raleway"/>
                <a:cs typeface="Raleway"/>
                <a:sym typeface="Raleway"/>
              </a:defRPr>
            </a:lvl7pPr>
            <a:lvl8pPr lvl="7" indent="0">
              <a:spcBef>
                <a:spcPts val="0"/>
              </a:spcBef>
              <a:buClr>
                <a:schemeClr val="lt1"/>
              </a:buClr>
              <a:buSzPts val="3600"/>
              <a:buFont typeface="Raleway"/>
              <a:buNone/>
              <a:defRPr sz="3600" b="1">
                <a:solidFill>
                  <a:schemeClr val="lt1"/>
                </a:solidFill>
                <a:latin typeface="Raleway"/>
                <a:ea typeface="Raleway"/>
                <a:cs typeface="Raleway"/>
                <a:sym typeface="Raleway"/>
              </a:defRPr>
            </a:lvl8pPr>
            <a:lvl9pPr lvl="8" indent="0">
              <a:spcBef>
                <a:spcPts val="0"/>
              </a:spcBef>
              <a:buClr>
                <a:schemeClr val="lt1"/>
              </a:buClr>
              <a:buSzPts val="3600"/>
              <a:buFont typeface="Raleway"/>
              <a:buNone/>
              <a:defRPr sz="3600" b="1">
                <a:solidFill>
                  <a:schemeClr val="lt1"/>
                </a:solidFill>
                <a:latin typeface="Raleway"/>
                <a:ea typeface="Raleway"/>
                <a:cs typeface="Raleway"/>
                <a:sym typeface="Raleway"/>
              </a:defRPr>
            </a:lvl9pPr>
          </a:lstStyle>
          <a:p>
            <a:endParaRPr/>
          </a:p>
        </p:txBody>
      </p:sp>
      <p:sp>
        <p:nvSpPr>
          <p:cNvPr id="45" name="Shape 45"/>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ts val="1400"/>
              <a:buFont typeface="Arial"/>
              <a:buNone/>
            </a:pPr>
            <a:fld id="{00000000-1234-1234-1234-123412341234}" type="slidenum">
              <a:rPr lang="zh-TW" sz="1400" b="0" i="0" u="none" strike="noStrike" cap="none">
                <a:solidFill>
                  <a:schemeClr val="lt1"/>
                </a:solidFill>
                <a:latin typeface="Arial"/>
                <a:ea typeface="Arial"/>
                <a:cs typeface="Arial"/>
                <a:sym typeface="Arial"/>
              </a:rPr>
              <a:t>‹#›</a:t>
            </a:fld>
            <a:endParaRPr lang="zh-TW"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46"/>
        <p:cNvGrpSpPr/>
        <p:nvPr/>
      </p:nvGrpSpPr>
      <p:grpSpPr>
        <a:xfrm>
          <a:off x="0" y="0"/>
          <a:ext cx="0" cy="0"/>
          <a:chOff x="0" y="0"/>
          <a:chExt cx="0" cy="0"/>
        </a:xfrm>
      </p:grpSpPr>
      <p:grpSp>
        <p:nvGrpSpPr>
          <p:cNvPr id="47" name="Shape 47"/>
          <p:cNvGrpSpPr/>
          <p:nvPr/>
        </p:nvGrpSpPr>
        <p:grpSpPr>
          <a:xfrm>
            <a:off x="830392" y="4169130"/>
            <a:ext cx="745763" cy="45826"/>
            <a:chOff x="4580561" y="2589004"/>
            <a:chExt cx="1064464" cy="25200"/>
          </a:xfrm>
        </p:grpSpPr>
        <p:sp>
          <p:nvSpPr>
            <p:cNvPr id="48" name="Shape 48"/>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Shape 49"/>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0" name="Shape 50"/>
          <p:cNvSpPr txBox="1">
            <a:spLocks noGrp="1"/>
          </p:cNvSpPr>
          <p:nvPr>
            <p:ph type="title"/>
          </p:nvPr>
        </p:nvSpPr>
        <p:spPr>
          <a:xfrm>
            <a:off x="729450" y="733950"/>
            <a:ext cx="7688400" cy="1244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ts val="8000"/>
              <a:buFont typeface="Raleway"/>
              <a:buNone/>
              <a:defRPr sz="8000" b="1" i="0" u="none" strike="noStrike" cap="none">
                <a:solidFill>
                  <a:schemeClr val="lt1"/>
                </a:solidFill>
                <a:latin typeface="Raleway"/>
                <a:ea typeface="Raleway"/>
                <a:cs typeface="Raleway"/>
                <a:sym typeface="Raleway"/>
              </a:defRPr>
            </a:lvl1pPr>
            <a:lvl2pPr lvl="1" indent="0">
              <a:spcBef>
                <a:spcPts val="0"/>
              </a:spcBef>
              <a:buClr>
                <a:schemeClr val="lt1"/>
              </a:buClr>
              <a:buSzPts val="8000"/>
              <a:buFont typeface="Raleway"/>
              <a:buNone/>
              <a:defRPr sz="8000" b="1">
                <a:solidFill>
                  <a:schemeClr val="lt1"/>
                </a:solidFill>
                <a:latin typeface="Raleway"/>
                <a:ea typeface="Raleway"/>
                <a:cs typeface="Raleway"/>
                <a:sym typeface="Raleway"/>
              </a:defRPr>
            </a:lvl2pPr>
            <a:lvl3pPr lvl="2" indent="0">
              <a:spcBef>
                <a:spcPts val="0"/>
              </a:spcBef>
              <a:buClr>
                <a:schemeClr val="lt1"/>
              </a:buClr>
              <a:buSzPts val="8000"/>
              <a:buFont typeface="Raleway"/>
              <a:buNone/>
              <a:defRPr sz="8000" b="1">
                <a:solidFill>
                  <a:schemeClr val="lt1"/>
                </a:solidFill>
                <a:latin typeface="Raleway"/>
                <a:ea typeface="Raleway"/>
                <a:cs typeface="Raleway"/>
                <a:sym typeface="Raleway"/>
              </a:defRPr>
            </a:lvl3pPr>
            <a:lvl4pPr lvl="3" indent="0">
              <a:spcBef>
                <a:spcPts val="0"/>
              </a:spcBef>
              <a:buClr>
                <a:schemeClr val="lt1"/>
              </a:buClr>
              <a:buSzPts val="8000"/>
              <a:buFont typeface="Raleway"/>
              <a:buNone/>
              <a:defRPr sz="8000" b="1">
                <a:solidFill>
                  <a:schemeClr val="lt1"/>
                </a:solidFill>
                <a:latin typeface="Raleway"/>
                <a:ea typeface="Raleway"/>
                <a:cs typeface="Raleway"/>
                <a:sym typeface="Raleway"/>
              </a:defRPr>
            </a:lvl4pPr>
            <a:lvl5pPr lvl="4" indent="0">
              <a:spcBef>
                <a:spcPts val="0"/>
              </a:spcBef>
              <a:buClr>
                <a:schemeClr val="lt1"/>
              </a:buClr>
              <a:buSzPts val="8000"/>
              <a:buFont typeface="Raleway"/>
              <a:buNone/>
              <a:defRPr sz="8000" b="1">
                <a:solidFill>
                  <a:schemeClr val="lt1"/>
                </a:solidFill>
                <a:latin typeface="Raleway"/>
                <a:ea typeface="Raleway"/>
                <a:cs typeface="Raleway"/>
                <a:sym typeface="Raleway"/>
              </a:defRPr>
            </a:lvl5pPr>
            <a:lvl6pPr lvl="5" indent="0">
              <a:spcBef>
                <a:spcPts val="0"/>
              </a:spcBef>
              <a:buClr>
                <a:schemeClr val="lt1"/>
              </a:buClr>
              <a:buSzPts val="8000"/>
              <a:buFont typeface="Raleway"/>
              <a:buNone/>
              <a:defRPr sz="8000" b="1">
                <a:solidFill>
                  <a:schemeClr val="lt1"/>
                </a:solidFill>
                <a:latin typeface="Raleway"/>
                <a:ea typeface="Raleway"/>
                <a:cs typeface="Raleway"/>
                <a:sym typeface="Raleway"/>
              </a:defRPr>
            </a:lvl6pPr>
            <a:lvl7pPr lvl="6" indent="0">
              <a:spcBef>
                <a:spcPts val="0"/>
              </a:spcBef>
              <a:buClr>
                <a:schemeClr val="lt1"/>
              </a:buClr>
              <a:buSzPts val="8000"/>
              <a:buFont typeface="Raleway"/>
              <a:buNone/>
              <a:defRPr sz="8000" b="1">
                <a:solidFill>
                  <a:schemeClr val="lt1"/>
                </a:solidFill>
                <a:latin typeface="Raleway"/>
                <a:ea typeface="Raleway"/>
                <a:cs typeface="Raleway"/>
                <a:sym typeface="Raleway"/>
              </a:defRPr>
            </a:lvl7pPr>
            <a:lvl8pPr lvl="7" indent="0">
              <a:spcBef>
                <a:spcPts val="0"/>
              </a:spcBef>
              <a:buClr>
                <a:schemeClr val="lt1"/>
              </a:buClr>
              <a:buSzPts val="8000"/>
              <a:buFont typeface="Raleway"/>
              <a:buNone/>
              <a:defRPr sz="8000" b="1">
                <a:solidFill>
                  <a:schemeClr val="lt1"/>
                </a:solidFill>
                <a:latin typeface="Raleway"/>
                <a:ea typeface="Raleway"/>
                <a:cs typeface="Raleway"/>
                <a:sym typeface="Raleway"/>
              </a:defRPr>
            </a:lvl8pPr>
            <a:lvl9pPr lvl="8" indent="0">
              <a:spcBef>
                <a:spcPts val="0"/>
              </a:spcBef>
              <a:buClr>
                <a:schemeClr val="lt1"/>
              </a:buClr>
              <a:buSzPts val="8000"/>
              <a:buFont typeface="Raleway"/>
              <a:buNone/>
              <a:defRPr sz="8000" b="1">
                <a:solidFill>
                  <a:schemeClr val="lt1"/>
                </a:solidFill>
                <a:latin typeface="Raleway"/>
                <a:ea typeface="Raleway"/>
                <a:cs typeface="Raleway"/>
                <a:sym typeface="Raleway"/>
              </a:defRPr>
            </a:lvl9pPr>
          </a:lstStyle>
          <a:p>
            <a:endParaRPr/>
          </a:p>
        </p:txBody>
      </p:sp>
      <p:sp>
        <p:nvSpPr>
          <p:cNvPr id="51" name="Shape 51"/>
          <p:cNvSpPr txBox="1">
            <a:spLocks noGrp="1"/>
          </p:cNvSpPr>
          <p:nvPr>
            <p:ph type="body" idx="1"/>
          </p:nvPr>
        </p:nvSpPr>
        <p:spPr>
          <a:xfrm>
            <a:off x="729450" y="2272888"/>
            <a:ext cx="7688400" cy="15804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0" marR="0" lvl="1" indent="69850" algn="l" rtl="0">
              <a:lnSpc>
                <a:spcPct val="115000"/>
              </a:lnSpc>
              <a:spcBef>
                <a:spcPts val="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0" marR="0" lvl="2" indent="69850" algn="l" rtl="0">
              <a:lnSpc>
                <a:spcPct val="115000"/>
              </a:lnSpc>
              <a:spcBef>
                <a:spcPts val="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0" marR="0" lvl="3" indent="69850" algn="l" rtl="0">
              <a:lnSpc>
                <a:spcPct val="115000"/>
              </a:lnSpc>
              <a:spcBef>
                <a:spcPts val="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0" marR="0" lvl="4" indent="69850" algn="l" rtl="0">
              <a:lnSpc>
                <a:spcPct val="115000"/>
              </a:lnSpc>
              <a:spcBef>
                <a:spcPts val="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0" marR="0" lvl="5" indent="69850" algn="l" rtl="0">
              <a:lnSpc>
                <a:spcPct val="115000"/>
              </a:lnSpc>
              <a:spcBef>
                <a:spcPts val="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0" marR="0" lvl="6" indent="69850" algn="l" rtl="0">
              <a:lnSpc>
                <a:spcPct val="115000"/>
              </a:lnSpc>
              <a:spcBef>
                <a:spcPts val="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0" marR="0" lvl="7" indent="69850" algn="l" rtl="0">
              <a:lnSpc>
                <a:spcPct val="115000"/>
              </a:lnSpc>
              <a:spcBef>
                <a:spcPts val="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0" marR="0" lvl="8" indent="69850" algn="l" rtl="0">
              <a:lnSpc>
                <a:spcPct val="115000"/>
              </a:lnSpc>
              <a:spcBef>
                <a:spcPts val="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52" name="Shape 52"/>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ts val="1400"/>
              <a:buFont typeface="Arial"/>
              <a:buNone/>
            </a:pPr>
            <a:fld id="{00000000-1234-1234-1234-123412341234}" type="slidenum">
              <a:rPr lang="zh-TW" sz="1400" b="0" i="0" u="none" strike="noStrike" cap="none">
                <a:solidFill>
                  <a:schemeClr val="lt1"/>
                </a:solidFill>
                <a:latin typeface="Arial"/>
                <a:ea typeface="Arial"/>
                <a:cs typeface="Arial"/>
                <a:sym typeface="Arial"/>
              </a:rPr>
              <a:t>‹#›</a:t>
            </a:fld>
            <a:endParaRPr lang="zh-TW"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53"/>
        <p:cNvGrpSpPr/>
        <p:nvPr/>
      </p:nvGrpSpPr>
      <p:grpSpPr>
        <a:xfrm>
          <a:off x="0" y="0"/>
          <a:ext cx="0" cy="0"/>
          <a:chOff x="0" y="0"/>
          <a:chExt cx="0" cy="0"/>
        </a:xfrm>
      </p:grpSpPr>
      <p:sp>
        <p:nvSpPr>
          <p:cNvPr id="54" name="Shape 54"/>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 name="Shape 55"/>
          <p:cNvGrpSpPr/>
          <p:nvPr/>
        </p:nvGrpSpPr>
        <p:grpSpPr>
          <a:xfrm>
            <a:off x="830392" y="1191256"/>
            <a:ext cx="745763" cy="45826"/>
            <a:chOff x="4580561" y="2589004"/>
            <a:chExt cx="1064464" cy="25200"/>
          </a:xfrm>
        </p:grpSpPr>
        <p:sp>
          <p:nvSpPr>
            <p:cNvPr id="56" name="Shape 56"/>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Shape 57"/>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 name="Shape 58"/>
          <p:cNvSpPr txBox="1">
            <a:spLocks noGrp="1"/>
          </p:cNvSpPr>
          <p:nvPr>
            <p:ph type="title"/>
          </p:nvPr>
        </p:nvSpPr>
        <p:spPr>
          <a:xfrm>
            <a:off x="729450" y="1318650"/>
            <a:ext cx="7688400" cy="535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ts val="26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ts val="26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ts val="26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ts val="26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ts val="26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ts val="26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ts val="26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ts val="2600"/>
              <a:buFont typeface="Raleway"/>
              <a:buNone/>
              <a:defRPr sz="2600" b="1">
                <a:solidFill>
                  <a:schemeClr val="dk2"/>
                </a:solidFill>
                <a:latin typeface="Raleway"/>
                <a:ea typeface="Raleway"/>
                <a:cs typeface="Raleway"/>
                <a:sym typeface="Raleway"/>
              </a:defRPr>
            </a:lvl9pPr>
          </a:lstStyle>
          <a:p>
            <a:endParaRPr/>
          </a:p>
        </p:txBody>
      </p:sp>
      <p:sp>
        <p:nvSpPr>
          <p:cNvPr id="59" name="Shape 59"/>
          <p:cNvSpPr txBox="1">
            <a:spLocks noGrp="1"/>
          </p:cNvSpPr>
          <p:nvPr>
            <p:ph type="body" idx="1"/>
          </p:nvPr>
        </p:nvSpPr>
        <p:spPr>
          <a:xfrm>
            <a:off x="729325" y="2078875"/>
            <a:ext cx="3774300" cy="22611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60" name="Shape 60"/>
          <p:cNvSpPr txBox="1">
            <a:spLocks noGrp="1"/>
          </p:cNvSpPr>
          <p:nvPr>
            <p:ph type="body" idx="2"/>
          </p:nvPr>
        </p:nvSpPr>
        <p:spPr>
          <a:xfrm>
            <a:off x="4643604" y="2078875"/>
            <a:ext cx="3774300" cy="22611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61" name="Shape 61"/>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zh-TW" sz="1400" b="0" i="0" u="none" strike="noStrike" cap="none">
                <a:solidFill>
                  <a:srgbClr val="000000"/>
                </a:solidFill>
                <a:latin typeface="Arial"/>
                <a:ea typeface="Arial"/>
                <a:cs typeface="Arial"/>
                <a:sym typeface="Arial"/>
              </a:rPr>
              <a:t>‹#›</a:t>
            </a:fld>
            <a:endParaRPr lang="zh-TW"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62"/>
        <p:cNvGrpSpPr/>
        <p:nvPr/>
      </p:nvGrpSpPr>
      <p:grpSpPr>
        <a:xfrm>
          <a:off x="0" y="0"/>
          <a:ext cx="0" cy="0"/>
          <a:chOff x="0" y="0"/>
          <a:chExt cx="0" cy="0"/>
        </a:xfrm>
      </p:grpSpPr>
      <p:sp>
        <p:nvSpPr>
          <p:cNvPr id="63" name="Shape 63"/>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 name="Shape 64"/>
          <p:cNvGrpSpPr/>
          <p:nvPr/>
        </p:nvGrpSpPr>
        <p:grpSpPr>
          <a:xfrm>
            <a:off x="830392" y="1191256"/>
            <a:ext cx="745763" cy="45826"/>
            <a:chOff x="4580561" y="2589004"/>
            <a:chExt cx="1064464" cy="25200"/>
          </a:xfrm>
        </p:grpSpPr>
        <p:sp>
          <p:nvSpPr>
            <p:cNvPr id="65" name="Shape 65"/>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Shape 66"/>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 name="Shape 67"/>
          <p:cNvSpPr txBox="1">
            <a:spLocks noGrp="1"/>
          </p:cNvSpPr>
          <p:nvPr>
            <p:ph type="title"/>
          </p:nvPr>
        </p:nvSpPr>
        <p:spPr>
          <a:xfrm>
            <a:off x="729450" y="1318650"/>
            <a:ext cx="7688400" cy="535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ts val="26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ts val="26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ts val="26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ts val="26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ts val="26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ts val="26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ts val="26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ts val="2600"/>
              <a:buFont typeface="Raleway"/>
              <a:buNone/>
              <a:defRPr sz="2600" b="1">
                <a:solidFill>
                  <a:schemeClr val="dk2"/>
                </a:solidFill>
                <a:latin typeface="Raleway"/>
                <a:ea typeface="Raleway"/>
                <a:cs typeface="Raleway"/>
                <a:sym typeface="Raleway"/>
              </a:defRPr>
            </a:lvl9pPr>
          </a:lstStyle>
          <a:p>
            <a:endParaRPr/>
          </a:p>
        </p:txBody>
      </p:sp>
      <p:sp>
        <p:nvSpPr>
          <p:cNvPr id="68" name="Shape 68"/>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zh-TW" sz="1400" b="0" i="0" u="none" strike="noStrike" cap="none">
                <a:solidFill>
                  <a:srgbClr val="000000"/>
                </a:solidFill>
                <a:latin typeface="Arial"/>
                <a:ea typeface="Arial"/>
                <a:cs typeface="Arial"/>
                <a:sym typeface="Arial"/>
              </a:rPr>
              <a:t>‹#›</a:t>
            </a:fld>
            <a:endParaRPr lang="zh-TW"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69"/>
        <p:cNvGrpSpPr/>
        <p:nvPr/>
      </p:nvGrpSpPr>
      <p:grpSpPr>
        <a:xfrm>
          <a:off x="0" y="0"/>
          <a:ext cx="0" cy="0"/>
          <a:chOff x="0" y="0"/>
          <a:chExt cx="0" cy="0"/>
        </a:xfrm>
      </p:grpSpPr>
      <p:sp>
        <p:nvSpPr>
          <p:cNvPr id="70" name="Shape 70"/>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1" name="Shape 71"/>
          <p:cNvGrpSpPr/>
          <p:nvPr/>
        </p:nvGrpSpPr>
        <p:grpSpPr>
          <a:xfrm>
            <a:off x="830392" y="1191256"/>
            <a:ext cx="745763" cy="45826"/>
            <a:chOff x="4580561" y="2589004"/>
            <a:chExt cx="1064464" cy="25200"/>
          </a:xfrm>
        </p:grpSpPr>
        <p:sp>
          <p:nvSpPr>
            <p:cNvPr id="72" name="Shape 72"/>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Shape 73"/>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 name="Shape 74"/>
          <p:cNvSpPr txBox="1">
            <a:spLocks noGrp="1"/>
          </p:cNvSpPr>
          <p:nvPr>
            <p:ph type="title"/>
          </p:nvPr>
        </p:nvSpPr>
        <p:spPr>
          <a:xfrm>
            <a:off x="730000" y="1318650"/>
            <a:ext cx="3300900" cy="13815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ts val="26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ts val="26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ts val="26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ts val="26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ts val="26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ts val="26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ts val="26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ts val="2600"/>
              <a:buFont typeface="Raleway"/>
              <a:buNone/>
              <a:defRPr sz="2600" b="1">
                <a:solidFill>
                  <a:schemeClr val="dk2"/>
                </a:solidFill>
                <a:latin typeface="Raleway"/>
                <a:ea typeface="Raleway"/>
                <a:cs typeface="Raleway"/>
                <a:sym typeface="Raleway"/>
              </a:defRPr>
            </a:lvl9pPr>
          </a:lstStyle>
          <a:p>
            <a:endParaRPr/>
          </a:p>
        </p:txBody>
      </p:sp>
      <p:sp>
        <p:nvSpPr>
          <p:cNvPr id="75" name="Shape 75"/>
          <p:cNvSpPr txBox="1">
            <a:spLocks noGrp="1"/>
          </p:cNvSpPr>
          <p:nvPr>
            <p:ph type="body" idx="1"/>
          </p:nvPr>
        </p:nvSpPr>
        <p:spPr>
          <a:xfrm>
            <a:off x="721225" y="2781725"/>
            <a:ext cx="3300900" cy="15975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76" name="Shape 76"/>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zh-TW" sz="1400" b="0" i="0" u="none" strike="noStrike" cap="none">
                <a:solidFill>
                  <a:srgbClr val="000000"/>
                </a:solidFill>
                <a:latin typeface="Arial"/>
                <a:ea typeface="Arial"/>
                <a:cs typeface="Arial"/>
                <a:sym typeface="Arial"/>
              </a:rPr>
              <a:t>‹#›</a:t>
            </a:fld>
            <a:endParaRPr lang="zh-TW"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lvl="1" indent="0">
              <a:spcBef>
                <a:spcPts val="0"/>
              </a:spcBef>
              <a:buSzPts val="2800"/>
              <a:buFont typeface="Raleway"/>
              <a:buNone/>
              <a:defRPr sz="2800" b="1">
                <a:latin typeface="Raleway"/>
                <a:ea typeface="Raleway"/>
                <a:cs typeface="Raleway"/>
                <a:sym typeface="Raleway"/>
              </a:defRPr>
            </a:lvl2pPr>
            <a:lvl3pPr lvl="2" indent="0">
              <a:spcBef>
                <a:spcPts val="0"/>
              </a:spcBef>
              <a:buSzPts val="2800"/>
              <a:buFont typeface="Raleway"/>
              <a:buNone/>
              <a:defRPr sz="2800" b="1">
                <a:latin typeface="Raleway"/>
                <a:ea typeface="Raleway"/>
                <a:cs typeface="Raleway"/>
                <a:sym typeface="Raleway"/>
              </a:defRPr>
            </a:lvl3pPr>
            <a:lvl4pPr lvl="3" indent="0">
              <a:spcBef>
                <a:spcPts val="0"/>
              </a:spcBef>
              <a:buSzPts val="2800"/>
              <a:buFont typeface="Raleway"/>
              <a:buNone/>
              <a:defRPr sz="2800" b="1">
                <a:latin typeface="Raleway"/>
                <a:ea typeface="Raleway"/>
                <a:cs typeface="Raleway"/>
                <a:sym typeface="Raleway"/>
              </a:defRPr>
            </a:lvl4pPr>
            <a:lvl5pPr lvl="4" indent="0">
              <a:spcBef>
                <a:spcPts val="0"/>
              </a:spcBef>
              <a:buSzPts val="2800"/>
              <a:buFont typeface="Raleway"/>
              <a:buNone/>
              <a:defRPr sz="2800" b="1">
                <a:latin typeface="Raleway"/>
                <a:ea typeface="Raleway"/>
                <a:cs typeface="Raleway"/>
                <a:sym typeface="Raleway"/>
              </a:defRPr>
            </a:lvl5pPr>
            <a:lvl6pPr lvl="5" indent="0">
              <a:spcBef>
                <a:spcPts val="0"/>
              </a:spcBef>
              <a:buSzPts val="2800"/>
              <a:buFont typeface="Raleway"/>
              <a:buNone/>
              <a:defRPr sz="2800" b="1">
                <a:latin typeface="Raleway"/>
                <a:ea typeface="Raleway"/>
                <a:cs typeface="Raleway"/>
                <a:sym typeface="Raleway"/>
              </a:defRPr>
            </a:lvl6pPr>
            <a:lvl7pPr lvl="6" indent="0">
              <a:spcBef>
                <a:spcPts val="0"/>
              </a:spcBef>
              <a:buSzPts val="2800"/>
              <a:buFont typeface="Raleway"/>
              <a:buNone/>
              <a:defRPr sz="2800" b="1">
                <a:latin typeface="Raleway"/>
                <a:ea typeface="Raleway"/>
                <a:cs typeface="Raleway"/>
                <a:sym typeface="Raleway"/>
              </a:defRPr>
            </a:lvl7pPr>
            <a:lvl8pPr lvl="7" indent="0">
              <a:spcBef>
                <a:spcPts val="0"/>
              </a:spcBef>
              <a:buSzPts val="2800"/>
              <a:buFont typeface="Raleway"/>
              <a:buNone/>
              <a:defRPr sz="2800" b="1">
                <a:latin typeface="Raleway"/>
                <a:ea typeface="Raleway"/>
                <a:cs typeface="Raleway"/>
                <a:sym typeface="Raleway"/>
              </a:defRPr>
            </a:lvl8pPr>
            <a:lvl9pPr lvl="8" indent="0">
              <a:spcBef>
                <a:spcPts val="0"/>
              </a:spcBef>
              <a:buSzPts val="2800"/>
              <a:buFont typeface="Raleway"/>
              <a:buNone/>
              <a:defRPr sz="2800" b="1">
                <a:latin typeface="Raleway"/>
                <a:ea typeface="Raleway"/>
                <a:cs typeface="Raleway"/>
                <a:sym typeface="Raleway"/>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Shape 8"/>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63500" algn="r" rtl="0">
              <a:lnSpc>
                <a:spcPct val="100000"/>
              </a:lnSpc>
              <a:spcBef>
                <a:spcPts val="0"/>
              </a:spcBef>
              <a:spcAft>
                <a:spcPts val="0"/>
              </a:spcAft>
              <a:buClr>
                <a:schemeClr val="accent1"/>
              </a:buClr>
              <a:buSzPts val="1000"/>
              <a:buFont typeface="Lato"/>
              <a:buNone/>
            </a:pPr>
            <a:fld id="{00000000-1234-1234-1234-123412341234}" type="slidenum">
              <a:rPr lang="zh-TW" sz="1000" b="0" i="0" u="none" strike="noStrike" cap="none">
                <a:solidFill>
                  <a:schemeClr val="accent1"/>
                </a:solidFill>
                <a:latin typeface="Lato"/>
                <a:ea typeface="Lato"/>
                <a:cs typeface="Lato"/>
                <a:sym typeface="Lato"/>
              </a:rPr>
              <a:t>‹#›</a:t>
            </a:fld>
            <a:endParaRPr lang="zh-TW" sz="1000" b="0" i="0" u="none" strike="noStrike" cap="none">
              <a:solidFill>
                <a:schemeClr val="accent1"/>
              </a:solidFill>
              <a:latin typeface="Lato"/>
              <a:ea typeface="Lato"/>
              <a:cs typeface="Lato"/>
              <a:sym typeface="La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ctrTitle"/>
          </p:nvPr>
        </p:nvSpPr>
        <p:spPr>
          <a:xfrm>
            <a:off x="729450" y="1322450"/>
            <a:ext cx="7688100" cy="1664700"/>
          </a:xfrm>
          <a:prstGeom prst="rect">
            <a:avLst/>
          </a:prstGeom>
          <a:noFill/>
          <a:ln>
            <a:noFill/>
          </a:ln>
        </p:spPr>
        <p:txBody>
          <a:bodyPr wrap="square" lIns="91425" tIns="91425" rIns="91425" bIns="91425" anchor="t" anchorCtr="0">
            <a:noAutofit/>
          </a:bodyPr>
          <a:lstStyle/>
          <a:p>
            <a:pPr marL="0" marR="0" lvl="0" indent="-266700" algn="ctr" rtl="0">
              <a:lnSpc>
                <a:spcPct val="150000"/>
              </a:lnSpc>
              <a:spcBef>
                <a:spcPts val="0"/>
              </a:spcBef>
              <a:spcAft>
                <a:spcPts val="0"/>
              </a:spcAft>
              <a:buClr>
                <a:schemeClr val="dk2"/>
              </a:buClr>
              <a:buSzPts val="4200"/>
              <a:buFont typeface="Raleway"/>
              <a:buNone/>
            </a:pPr>
            <a:r>
              <a:rPr lang="zh-TW" sz="5000" b="1" i="0" u="none" strike="noStrike" cap="none">
                <a:solidFill>
                  <a:schemeClr val="dk1"/>
                </a:solidFill>
                <a:latin typeface="Raleway"/>
                <a:ea typeface="Raleway"/>
                <a:cs typeface="Raleway"/>
                <a:sym typeface="Raleway"/>
              </a:rPr>
              <a:t>FastChi</a:t>
            </a:r>
          </a:p>
          <a:p>
            <a:pPr marL="0" marR="0" lvl="0" indent="-266700" algn="ctr" rtl="0">
              <a:lnSpc>
                <a:spcPct val="150000"/>
              </a:lnSpc>
              <a:spcBef>
                <a:spcPts val="0"/>
              </a:spcBef>
              <a:spcAft>
                <a:spcPts val="0"/>
              </a:spcAft>
              <a:buClr>
                <a:schemeClr val="dk2"/>
              </a:buClr>
              <a:buSzPts val="4200"/>
              <a:buFont typeface="Raleway"/>
              <a:buNone/>
            </a:pPr>
            <a:r>
              <a:rPr lang="zh-TW" sz="2000" b="1" i="0" u="none" strike="noStrike" cap="none">
                <a:solidFill>
                  <a:schemeClr val="accent3"/>
                </a:solidFill>
                <a:latin typeface="Arial"/>
                <a:ea typeface="Arial"/>
                <a:cs typeface="Arial"/>
                <a:sym typeface="Arial"/>
              </a:rPr>
              <a:t>-The Parallelized Fast Style Transfer toward Chi-chi video-</a:t>
            </a:r>
          </a:p>
          <a:p>
            <a:pPr marL="0" marR="0" lvl="0" indent="-266700" algn="ctr" rtl="0">
              <a:lnSpc>
                <a:spcPct val="100000"/>
              </a:lnSpc>
              <a:spcBef>
                <a:spcPts val="0"/>
              </a:spcBef>
              <a:spcAft>
                <a:spcPts val="0"/>
              </a:spcAft>
              <a:buClr>
                <a:schemeClr val="dk2"/>
              </a:buClr>
              <a:buSzPts val="4200"/>
              <a:buFont typeface="Raleway"/>
              <a:buNone/>
            </a:pPr>
            <a:endParaRPr sz="2800" b="1" i="0" u="none" strike="noStrike" cap="none">
              <a:solidFill>
                <a:schemeClr val="dk2"/>
              </a:solidFill>
              <a:latin typeface="Raleway"/>
              <a:ea typeface="Raleway"/>
              <a:cs typeface="Raleway"/>
              <a:sym typeface="Raleway"/>
            </a:endParaRPr>
          </a:p>
        </p:txBody>
      </p:sp>
      <p:sp>
        <p:nvSpPr>
          <p:cNvPr id="87" name="Shape 87"/>
          <p:cNvSpPr txBox="1">
            <a:spLocks noGrp="1"/>
          </p:cNvSpPr>
          <p:nvPr>
            <p:ph type="subTitle" idx="1"/>
          </p:nvPr>
        </p:nvSpPr>
        <p:spPr>
          <a:xfrm>
            <a:off x="729627" y="3172900"/>
            <a:ext cx="7688100" cy="541200"/>
          </a:xfrm>
          <a:prstGeom prst="rect">
            <a:avLst/>
          </a:prstGeom>
          <a:noFill/>
          <a:ln>
            <a:noFill/>
          </a:ln>
        </p:spPr>
        <p:txBody>
          <a:bodyPr wrap="square" lIns="91425" tIns="91425" rIns="91425" bIns="91425" anchor="t" anchorCtr="0">
            <a:noAutofit/>
          </a:bodyPr>
          <a:lstStyle/>
          <a:p>
            <a:pPr marL="0" marR="0" lvl="0" indent="-101600" algn="ctr" rtl="0">
              <a:lnSpc>
                <a:spcPct val="100000"/>
              </a:lnSpc>
              <a:spcBef>
                <a:spcPts val="0"/>
              </a:spcBef>
              <a:spcAft>
                <a:spcPts val="0"/>
              </a:spcAft>
              <a:buClr>
                <a:schemeClr val="accent1"/>
              </a:buClr>
              <a:buSzPts val="1600"/>
              <a:buFont typeface="Lato"/>
              <a:buNone/>
            </a:pPr>
            <a:r>
              <a:rPr lang="zh-TW" sz="1800" b="0" i="0" u="none" strike="noStrike" cap="none">
                <a:solidFill>
                  <a:schemeClr val="accent1"/>
                </a:solidFill>
                <a:latin typeface="Lato"/>
                <a:ea typeface="Lato"/>
                <a:cs typeface="Lato"/>
                <a:sym typeface="Lato"/>
              </a:rPr>
              <a:t>0656011 Sunner Li</a:t>
            </a:r>
          </a:p>
          <a:p>
            <a:pPr marL="0" marR="0" lvl="0" indent="-101600" algn="ctr" rtl="0">
              <a:lnSpc>
                <a:spcPct val="100000"/>
              </a:lnSpc>
              <a:spcBef>
                <a:spcPts val="0"/>
              </a:spcBef>
              <a:spcAft>
                <a:spcPts val="0"/>
              </a:spcAft>
              <a:buClr>
                <a:schemeClr val="accent1"/>
              </a:buClr>
              <a:buSzPts val="1600"/>
              <a:buFont typeface="Lato"/>
              <a:buNone/>
            </a:pPr>
            <a:r>
              <a:rPr lang="zh-TW" sz="1800" b="0" i="0" u="none" strike="noStrike" cap="none">
                <a:solidFill>
                  <a:schemeClr val="accent1"/>
                </a:solidFill>
                <a:latin typeface="Lato"/>
                <a:ea typeface="Lato"/>
                <a:cs typeface="Lato"/>
                <a:sym typeface="Lato"/>
              </a:rPr>
              <a:t>0656126 Liu Yen</a:t>
            </a:r>
          </a:p>
          <a:p>
            <a:pPr marL="0" marR="0" lvl="0" indent="-101600" algn="ctr" rtl="0">
              <a:lnSpc>
                <a:spcPct val="100000"/>
              </a:lnSpc>
              <a:spcBef>
                <a:spcPts val="0"/>
              </a:spcBef>
              <a:spcAft>
                <a:spcPts val="0"/>
              </a:spcAft>
              <a:buClr>
                <a:schemeClr val="accent1"/>
              </a:buClr>
              <a:buSzPts val="1600"/>
              <a:buFont typeface="Lato"/>
              <a:buNone/>
            </a:pPr>
            <a:r>
              <a:rPr lang="zh-TW" sz="1800" b="0" i="0" u="none" strike="noStrike" cap="none">
                <a:solidFill>
                  <a:schemeClr val="accent1"/>
                </a:solidFill>
                <a:latin typeface="Lato"/>
                <a:ea typeface="Lato"/>
                <a:cs typeface="Lato"/>
                <a:sym typeface="Lato"/>
              </a:rPr>
              <a:t>0656605 Peter Chuang</a:t>
            </a:r>
          </a:p>
          <a:p>
            <a:pPr marL="0" marR="0" lvl="0" indent="-101600" algn="l" rtl="0">
              <a:lnSpc>
                <a:spcPct val="100000"/>
              </a:lnSpc>
              <a:spcBef>
                <a:spcPts val="0"/>
              </a:spcBef>
              <a:spcAft>
                <a:spcPts val="0"/>
              </a:spcAft>
              <a:buClr>
                <a:schemeClr val="accent1"/>
              </a:buClr>
              <a:buSzPts val="1600"/>
              <a:buFont typeface="Lato"/>
              <a:buNone/>
            </a:pPr>
            <a:endParaRPr sz="1800" b="0" i="0" u="none" strike="noStrike" cap="none">
              <a:solidFill>
                <a:schemeClr val="accent1"/>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727650" y="608225"/>
            <a:ext cx="7688700" cy="535200"/>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a:solidFill>
                  <a:schemeClr val="dk2"/>
                </a:solidFill>
                <a:latin typeface="Raleway"/>
                <a:ea typeface="Raleway"/>
                <a:cs typeface="Raleway"/>
                <a:sym typeface="Raleway"/>
              </a:rPr>
              <a:t>Evaluation</a:t>
            </a:r>
          </a:p>
        </p:txBody>
      </p:sp>
      <p:pic>
        <p:nvPicPr>
          <p:cNvPr id="147" name="Shape 147"/>
          <p:cNvPicPr preferRelativeResize="0"/>
          <p:nvPr/>
        </p:nvPicPr>
        <p:blipFill>
          <a:blip r:embed="rId3">
            <a:alphaModFix/>
          </a:blip>
          <a:stretch>
            <a:fillRect/>
          </a:stretch>
        </p:blipFill>
        <p:spPr>
          <a:xfrm>
            <a:off x="3122127" y="682213"/>
            <a:ext cx="5038774" cy="3779075"/>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727650" y="608225"/>
            <a:ext cx="7688700" cy="535200"/>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a:solidFill>
                  <a:schemeClr val="dk2"/>
                </a:solidFill>
                <a:latin typeface="Raleway"/>
                <a:ea typeface="Raleway"/>
                <a:cs typeface="Raleway"/>
                <a:sym typeface="Raleway"/>
              </a:rPr>
              <a:t>Evaluation</a:t>
            </a:r>
          </a:p>
        </p:txBody>
      </p:sp>
      <p:pic>
        <p:nvPicPr>
          <p:cNvPr id="153" name="Shape 153"/>
          <p:cNvPicPr preferRelativeResize="0"/>
          <p:nvPr/>
        </p:nvPicPr>
        <p:blipFill>
          <a:blip r:embed="rId3">
            <a:alphaModFix/>
          </a:blip>
          <a:stretch>
            <a:fillRect/>
          </a:stretch>
        </p:blipFill>
        <p:spPr>
          <a:xfrm>
            <a:off x="2561375" y="909538"/>
            <a:ext cx="6371125" cy="3781625"/>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727650" y="608225"/>
            <a:ext cx="7688700" cy="535200"/>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a:solidFill>
                  <a:schemeClr val="dk2"/>
                </a:solidFill>
                <a:latin typeface="Raleway"/>
                <a:ea typeface="Raleway"/>
                <a:cs typeface="Raleway"/>
                <a:sym typeface="Raleway"/>
              </a:rPr>
              <a:t>Related work</a:t>
            </a:r>
          </a:p>
        </p:txBody>
      </p:sp>
      <p:sp>
        <p:nvSpPr>
          <p:cNvPr id="159" name="Shape 159"/>
          <p:cNvSpPr txBox="1">
            <a:spLocks noGrp="1"/>
          </p:cNvSpPr>
          <p:nvPr>
            <p:ph type="body" idx="1"/>
          </p:nvPr>
        </p:nvSpPr>
        <p:spPr>
          <a:xfrm>
            <a:off x="727650" y="1294288"/>
            <a:ext cx="7688700" cy="2694600"/>
          </a:xfrm>
          <a:prstGeom prst="rect">
            <a:avLst/>
          </a:prstGeom>
          <a:noFill/>
          <a:ln>
            <a:noFill/>
          </a:ln>
        </p:spPr>
        <p:txBody>
          <a:bodyPr wrap="square" lIns="91425" tIns="91425" rIns="91425" bIns="91425" anchor="t" anchorCtr="0">
            <a:noAutofit/>
          </a:bodyPr>
          <a:lstStyle/>
          <a:p>
            <a:pPr marL="0" marR="0" lvl="0" indent="-82550" algn="l" rtl="0">
              <a:lnSpc>
                <a:spcPct val="115000"/>
              </a:lnSpc>
              <a:spcBef>
                <a:spcPts val="1600"/>
              </a:spcBef>
              <a:spcAft>
                <a:spcPts val="0"/>
              </a:spcAft>
              <a:buClr>
                <a:schemeClr val="accent1"/>
              </a:buClr>
              <a:buSzPts val="1300"/>
              <a:buFont typeface="Lato"/>
              <a:buNone/>
            </a:pPr>
            <a:r>
              <a:rPr lang="zh-TW" sz="1000"/>
              <a:t>[1] Leon A. Gatys, Alexander S. Ecker, and Matthias Bethge, “Image Style Transfer Using Convolutional Neural Networks,” In 2016 IEEE Conference on Computer Vision and Pattern Recognition (CVPR), Las Vegas, Nevada, USA, 27-30 June, 2016, pp. 2414-2423. </a:t>
            </a:r>
          </a:p>
          <a:p>
            <a:pPr marL="0" marR="0" lvl="0" indent="-82550" algn="l" rtl="0">
              <a:lnSpc>
                <a:spcPct val="115000"/>
              </a:lnSpc>
              <a:spcBef>
                <a:spcPts val="1600"/>
              </a:spcBef>
              <a:spcAft>
                <a:spcPts val="0"/>
              </a:spcAft>
              <a:buClr>
                <a:schemeClr val="accent1"/>
              </a:buClr>
              <a:buSzPts val="1300"/>
              <a:buFont typeface="Lato"/>
              <a:buNone/>
            </a:pPr>
            <a:r>
              <a:rPr lang="zh-TW" sz="1000"/>
              <a:t>[2] Dmitry Ulyanov, Andrea Vedaldi, and Victor Lempitsky, “Instance Normalization: The Missing Ingredient for Fast Stylization,” arXiv: 1607.08022v2 [cs.CV], Sep. 2016. [3] Justin Juhnson, Alexandre Alahi, and Li Dei-Dei, “Perceptual Losses for Real-Time Style Transfer and SuperResolution,” arXiv: 1603.08155v1 [cs.CV], March 2016. </a:t>
            </a:r>
          </a:p>
          <a:p>
            <a:pPr marL="0" marR="0" lvl="0" indent="-82550" algn="l" rtl="0">
              <a:lnSpc>
                <a:spcPct val="115000"/>
              </a:lnSpc>
              <a:spcBef>
                <a:spcPts val="1600"/>
              </a:spcBef>
              <a:spcAft>
                <a:spcPts val="0"/>
              </a:spcAft>
              <a:buClr>
                <a:schemeClr val="accent1"/>
              </a:buClr>
              <a:buSzPts val="1300"/>
              <a:buFont typeface="Lato"/>
              <a:buNone/>
            </a:pPr>
            <a:r>
              <a:rPr lang="zh-TW" sz="1000"/>
              <a:t>[4] Yaniv Taigman, Adam Polyak, and Lior Wolf, “Unsupervised Cross-Domain Image Generation,” In International Conference on Learning Representations (ICLR), Toulon, France, 24-26 April, 2017, pp. 1-15.</a:t>
            </a:r>
          </a:p>
          <a:p>
            <a:pPr marL="0" marR="0" lvl="0" indent="-82550" algn="l" rtl="0">
              <a:lnSpc>
                <a:spcPct val="115000"/>
              </a:lnSpc>
              <a:spcBef>
                <a:spcPts val="1600"/>
              </a:spcBef>
              <a:spcAft>
                <a:spcPts val="0"/>
              </a:spcAft>
              <a:buClr>
                <a:schemeClr val="accent1"/>
              </a:buClr>
              <a:buSzPts val="1300"/>
              <a:buFont typeface="Lato"/>
              <a:buNone/>
            </a:pPr>
            <a:r>
              <a:rPr lang="zh-TW" sz="1000"/>
              <a:t> [5] Jun-Yan Zhu, Taesung Park, Phillip Isola, and Alexei A. Efros, “Unpaired Image-to-Image Translation using CycleConsistent Adversarial Networks,” In International Conference on Computer Vision (ICCV), Venice, Italy, 22- 29, October, 2017, pp. 2223-2232. </a:t>
            </a:r>
          </a:p>
          <a:p>
            <a:pPr marL="0" marR="0" lvl="0" indent="-82550" algn="l" rtl="0">
              <a:lnSpc>
                <a:spcPct val="115000"/>
              </a:lnSpc>
              <a:spcBef>
                <a:spcPts val="1600"/>
              </a:spcBef>
              <a:spcAft>
                <a:spcPts val="0"/>
              </a:spcAft>
              <a:buClr>
                <a:schemeClr val="accent1"/>
              </a:buClr>
              <a:buSzPts val="1300"/>
              <a:buFont typeface="Lato"/>
              <a:buNone/>
            </a:pPr>
            <a:r>
              <a:rPr lang="zh-TW" sz="1000"/>
              <a:t>[6] Hang Zhang, and Kristin Dana, “Multi-style Generative Network for Real-time Transfer,” arXiv: 1703.06953v2 [cs.CV], November 2017. </a:t>
            </a:r>
          </a:p>
          <a:p>
            <a:pPr marL="0" marR="0" lvl="0" indent="-82550" algn="l" rtl="0">
              <a:lnSpc>
                <a:spcPct val="115000"/>
              </a:lnSpc>
              <a:spcBef>
                <a:spcPts val="1600"/>
              </a:spcBef>
              <a:spcAft>
                <a:spcPts val="0"/>
              </a:spcAft>
              <a:buClr>
                <a:schemeClr val="accent1"/>
              </a:buClr>
              <a:buSzPts val="1300"/>
              <a:buFont typeface="Lato"/>
              <a:buNone/>
            </a:pPr>
            <a:endParaRPr sz="1000" b="0" i="0" u="none" strike="noStrike" cap="none">
              <a:solidFill>
                <a:schemeClr val="accen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p:nvPr>
        </p:nvSpPr>
        <p:spPr>
          <a:xfrm>
            <a:off x="727650" y="608225"/>
            <a:ext cx="7688700" cy="535200"/>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a:solidFill>
                  <a:schemeClr val="dk2"/>
                </a:solidFill>
                <a:latin typeface="Raleway"/>
                <a:ea typeface="Raleway"/>
                <a:cs typeface="Raleway"/>
                <a:sym typeface="Raleway"/>
              </a:rPr>
              <a:t>Related work</a:t>
            </a:r>
          </a:p>
        </p:txBody>
      </p:sp>
      <p:sp>
        <p:nvSpPr>
          <p:cNvPr id="165" name="Shape 165"/>
          <p:cNvSpPr txBox="1">
            <a:spLocks noGrp="1"/>
          </p:cNvSpPr>
          <p:nvPr>
            <p:ph type="body" idx="1"/>
          </p:nvPr>
        </p:nvSpPr>
        <p:spPr>
          <a:xfrm>
            <a:off x="727650" y="1067213"/>
            <a:ext cx="7688700" cy="2694600"/>
          </a:xfrm>
          <a:prstGeom prst="rect">
            <a:avLst/>
          </a:prstGeom>
          <a:noFill/>
          <a:ln>
            <a:noFill/>
          </a:ln>
        </p:spPr>
        <p:txBody>
          <a:bodyPr wrap="square" lIns="91425" tIns="91425" rIns="91425" bIns="91425" anchor="t" anchorCtr="0">
            <a:noAutofit/>
          </a:bodyPr>
          <a:lstStyle/>
          <a:p>
            <a:pPr marL="0" marR="0" lvl="0" indent="-82550" algn="l" rtl="0">
              <a:lnSpc>
                <a:spcPct val="115000"/>
              </a:lnSpc>
              <a:spcBef>
                <a:spcPts val="1600"/>
              </a:spcBef>
              <a:spcAft>
                <a:spcPts val="0"/>
              </a:spcAft>
              <a:buClr>
                <a:schemeClr val="accent1"/>
              </a:buClr>
              <a:buSzPts val="1300"/>
              <a:buFont typeface="Lato"/>
              <a:buNone/>
            </a:pPr>
            <a:r>
              <a:rPr lang="zh-TW" sz="900"/>
              <a:t>[7] Yongcheng Jing, Yezhou Yang, Zunlei Feng, Jingwen Ye, and Mingli Song, “Neural Style Transfer: A Review,” arXiv: 1705.04058v1 [cs.CV], May 2017. </a:t>
            </a:r>
          </a:p>
          <a:p>
            <a:pPr marL="0" marR="0" lvl="0" indent="-82550" algn="l" rtl="0">
              <a:lnSpc>
                <a:spcPct val="115000"/>
              </a:lnSpc>
              <a:spcBef>
                <a:spcPts val="1600"/>
              </a:spcBef>
              <a:spcAft>
                <a:spcPts val="0"/>
              </a:spcAft>
              <a:buClr>
                <a:schemeClr val="accent1"/>
              </a:buClr>
              <a:buSzPts val="1300"/>
              <a:buFont typeface="Lato"/>
              <a:buNone/>
            </a:pPr>
            <a:r>
              <a:rPr lang="zh-TW" sz="900"/>
              <a:t>[8] Zili Yi, Hao Zhang, Ping Tan, and Minglun Gong, “DualGAN: Unsupervised Dual Learning for Image-toImage Translation,” In International Conference on Computer Vision (ICCV), Venice, Italy, 22-29, October, 2017, pp. 2849-2857. </a:t>
            </a:r>
          </a:p>
          <a:p>
            <a:pPr marL="0" marR="0" lvl="0" indent="-82550" algn="l" rtl="0">
              <a:lnSpc>
                <a:spcPct val="115000"/>
              </a:lnSpc>
              <a:spcBef>
                <a:spcPts val="1600"/>
              </a:spcBef>
              <a:spcAft>
                <a:spcPts val="0"/>
              </a:spcAft>
              <a:buClr>
                <a:schemeClr val="accent1"/>
              </a:buClr>
              <a:buSzPts val="1300"/>
              <a:buFont typeface="Lato"/>
              <a:buNone/>
            </a:pPr>
            <a:r>
              <a:rPr lang="zh-TW" sz="900"/>
              <a:t>[9] Taeksoo Kim, Moonsu Cha, Hyunsoo Kim, Jungkwon Lee, and Jiwon Kim, “Learning to Discover Cross-Domain Relations with Generative Adversarial Networks,” In International Conference on Machine Learning (ICML), Sydney, Australia, 6-11, August, 2017, pp. 1857-1865. </a:t>
            </a:r>
          </a:p>
          <a:p>
            <a:pPr marL="0" marR="0" lvl="0" indent="-82550" algn="l" rtl="0">
              <a:lnSpc>
                <a:spcPct val="115000"/>
              </a:lnSpc>
              <a:spcBef>
                <a:spcPts val="1600"/>
              </a:spcBef>
              <a:spcAft>
                <a:spcPts val="0"/>
              </a:spcAft>
              <a:buClr>
                <a:schemeClr val="accent1"/>
              </a:buClr>
              <a:buSzPts val="1300"/>
              <a:buFont typeface="Lato"/>
              <a:buNone/>
            </a:pPr>
            <a:r>
              <a:rPr lang="zh-TW" sz="900"/>
              <a:t>[10] Martin Arjovsky, and Leon Bottou, “Towards Principled Methods for Training Generative Adversarial Networks,” In International Conference on Learning Representations (ICLR), Toulon, France, 24-26 April, 2017, pp. 1-17. </a:t>
            </a:r>
          </a:p>
          <a:p>
            <a:pPr marL="0" marR="0" lvl="0" indent="-82550" algn="l" rtl="0">
              <a:lnSpc>
                <a:spcPct val="115000"/>
              </a:lnSpc>
              <a:spcBef>
                <a:spcPts val="1600"/>
              </a:spcBef>
              <a:spcAft>
                <a:spcPts val="0"/>
              </a:spcAft>
              <a:buClr>
                <a:schemeClr val="accent1"/>
              </a:buClr>
              <a:buSzPts val="1300"/>
              <a:buFont typeface="Lato"/>
              <a:buNone/>
            </a:pPr>
            <a:r>
              <a:rPr lang="zh-TW" sz="900"/>
              <a:t>[11] Christian Szegedy, Wei Liu, Yangqing Jia, Pierre Sermanet, Scott Reed, Dragomir Anguelov, Dumitru Erhan, Vincent Vanhoucke, and Andrew Rabinovich, “Going Deeper with Convolutions,” In IEEE Conference on Computer Vision and Pattern Recognition (CVPR), Boston, USA, 8-10, June, 2015, pp. 1-9. </a:t>
            </a:r>
          </a:p>
          <a:p>
            <a:pPr marL="0" marR="0" lvl="0" indent="-82550" algn="l" rtl="0">
              <a:lnSpc>
                <a:spcPct val="115000"/>
              </a:lnSpc>
              <a:spcBef>
                <a:spcPts val="1600"/>
              </a:spcBef>
              <a:spcAft>
                <a:spcPts val="0"/>
              </a:spcAft>
              <a:buClr>
                <a:schemeClr val="accent1"/>
              </a:buClr>
              <a:buSzPts val="1300"/>
              <a:buFont typeface="Lato"/>
              <a:buNone/>
            </a:pPr>
            <a:r>
              <a:rPr lang="zh-TW" sz="900"/>
              <a:t>[12] Joseph Redmon, Santosh Divvala, Ross Girshick, and Ali Farhadi, “You Only Look Once: Unified, Real-Time Object Detection,” In IEEE Conference on Computer Vision and Pattern Recognition (CVPR), Las Vegas, USA, 2016, pp. 779-788.</a:t>
            </a:r>
          </a:p>
          <a:p>
            <a:pPr marL="0" marR="0" lvl="0" indent="-82550" algn="l" rtl="0">
              <a:lnSpc>
                <a:spcPct val="115000"/>
              </a:lnSpc>
              <a:spcBef>
                <a:spcPts val="1600"/>
              </a:spcBef>
              <a:spcAft>
                <a:spcPts val="0"/>
              </a:spcAft>
              <a:buClr>
                <a:schemeClr val="accent1"/>
              </a:buClr>
              <a:buSzPts val="1300"/>
              <a:buFont typeface="Lato"/>
              <a:buNone/>
            </a:pPr>
            <a:r>
              <a:rPr lang="zh-TW" sz="900"/>
              <a:t> [13] Kun He, Yan Wang, and John Hopcroft, “A Powerful Generative Model Using Random Weights for the Deep Image Representation,” In Electronic Proceedings of the Neural Information Processing Systems Conference (NIPS), Barcelona, Spain, 5-10, December, 2016, pp. 1-9.</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955481" y="978518"/>
            <a:ext cx="7021200" cy="2985000"/>
          </a:xfrm>
          <a:prstGeom prst="rect">
            <a:avLst/>
          </a:prstGeom>
          <a:noFill/>
          <a:ln>
            <a:noFill/>
          </a:ln>
        </p:spPr>
        <p:txBody>
          <a:bodyPr wrap="square" lIns="91425" tIns="91425" rIns="91425" bIns="91425" anchor="ctr" anchorCtr="0">
            <a:noAutofit/>
          </a:bodyPr>
          <a:lstStyle/>
          <a:p>
            <a:pPr marL="0" marR="0" lvl="0" indent="-228600" algn="ctr" rtl="0">
              <a:lnSpc>
                <a:spcPct val="100000"/>
              </a:lnSpc>
              <a:spcBef>
                <a:spcPts val="0"/>
              </a:spcBef>
              <a:spcAft>
                <a:spcPts val="0"/>
              </a:spcAft>
              <a:buClr>
                <a:schemeClr val="lt1"/>
              </a:buClr>
              <a:buSzPts val="3600"/>
              <a:buFont typeface="Raleway"/>
              <a:buNone/>
            </a:pPr>
            <a:r>
              <a:rPr lang="zh-TW" sz="3600" b="1" i="0" u="none" strike="noStrike" cap="none">
                <a:solidFill>
                  <a:schemeClr val="lt1"/>
                </a:solidFill>
                <a:latin typeface="Raleway"/>
                <a:ea typeface="Raleway"/>
                <a:cs typeface="Raleway"/>
                <a:sym typeface="Raleway"/>
              </a:rPr>
              <a:t>Conclusion</a:t>
            </a:r>
          </a:p>
        </p:txBody>
      </p:sp>
      <p:pic>
        <p:nvPicPr>
          <p:cNvPr id="171" name="Shape 171"/>
          <p:cNvPicPr preferRelativeResize="0"/>
          <p:nvPr/>
        </p:nvPicPr>
        <p:blipFill rotWithShape="1">
          <a:blip r:embed="rId3">
            <a:alphaModFix/>
          </a:blip>
          <a:srcRect/>
          <a:stretch/>
        </p:blipFill>
        <p:spPr>
          <a:xfrm rot="-1800000">
            <a:off x="5887508" y="501211"/>
            <a:ext cx="2738668" cy="2738668"/>
          </a:xfrm>
          <a:prstGeom prst="rect">
            <a:avLst/>
          </a:prstGeom>
          <a:noFill/>
          <a:ln>
            <a:noFill/>
          </a:ln>
        </p:spPr>
      </p:pic>
      <p:pic>
        <p:nvPicPr>
          <p:cNvPr id="172" name="Shape 172"/>
          <p:cNvPicPr preferRelativeResize="0"/>
          <p:nvPr/>
        </p:nvPicPr>
        <p:blipFill rotWithShape="1">
          <a:blip r:embed="rId3">
            <a:alphaModFix/>
          </a:blip>
          <a:srcRect/>
          <a:stretch/>
        </p:blipFill>
        <p:spPr>
          <a:xfrm rot="6524866">
            <a:off x="444221" y="1173602"/>
            <a:ext cx="2738668" cy="273866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730000" y="1318650"/>
            <a:ext cx="3300900" cy="1687200"/>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3600" b="1" i="0" u="none" strike="noStrike" cap="none">
                <a:solidFill>
                  <a:schemeClr val="dk2"/>
                </a:solidFill>
                <a:latin typeface="Raleway"/>
                <a:ea typeface="Raleway"/>
                <a:cs typeface="Raleway"/>
                <a:sym typeface="Raleway"/>
              </a:rPr>
              <a:t>Conclusion</a:t>
            </a:r>
          </a:p>
        </p:txBody>
      </p:sp>
      <p:sp>
        <p:nvSpPr>
          <p:cNvPr id="178" name="Shape 178"/>
          <p:cNvSpPr txBox="1">
            <a:spLocks noGrp="1"/>
          </p:cNvSpPr>
          <p:nvPr>
            <p:ph type="subTitle" idx="1"/>
          </p:nvPr>
        </p:nvSpPr>
        <p:spPr>
          <a:xfrm>
            <a:off x="730000" y="2162250"/>
            <a:ext cx="3300900" cy="759000"/>
          </a:xfrm>
          <a:prstGeom prst="rect">
            <a:avLst/>
          </a:prstGeom>
          <a:noFill/>
          <a:ln>
            <a:noFill/>
          </a:ln>
        </p:spPr>
        <p:txBody>
          <a:bodyPr wrap="square" lIns="91425" tIns="91425" rIns="91425" bIns="91425" anchor="t" anchorCtr="0">
            <a:noAutofit/>
          </a:bodyPr>
          <a:lstStyle/>
          <a:p>
            <a:pPr marL="0" marR="0" lvl="0" indent="-101600" algn="l" rtl="0">
              <a:lnSpc>
                <a:spcPct val="100000"/>
              </a:lnSpc>
              <a:spcBef>
                <a:spcPts val="0"/>
              </a:spcBef>
              <a:spcAft>
                <a:spcPts val="0"/>
              </a:spcAft>
              <a:buClr>
                <a:schemeClr val="accent1"/>
              </a:buClr>
              <a:buSzPts val="1600"/>
              <a:buFont typeface="Lato"/>
              <a:buNone/>
            </a:pPr>
            <a:r>
              <a:rPr lang="en-US" dirty="0" smtClean="0"/>
              <a:t>Our proposed method</a:t>
            </a:r>
            <a:endParaRPr sz="1600" b="0" i="0" u="none" strike="noStrike" cap="none" dirty="0">
              <a:solidFill>
                <a:schemeClr val="accent1"/>
              </a:solidFill>
              <a:latin typeface="Lato"/>
              <a:ea typeface="Lato"/>
              <a:cs typeface="Lato"/>
              <a:sym typeface="Lato"/>
            </a:endParaRPr>
          </a:p>
        </p:txBody>
      </p:sp>
      <p:sp>
        <p:nvSpPr>
          <p:cNvPr id="179" name="Shape 179"/>
          <p:cNvSpPr txBox="1">
            <a:spLocks noGrp="1"/>
          </p:cNvSpPr>
          <p:nvPr>
            <p:ph type="body" idx="2"/>
          </p:nvPr>
        </p:nvSpPr>
        <p:spPr>
          <a:xfrm>
            <a:off x="5174225" y="1352625"/>
            <a:ext cx="3374400" cy="3025500"/>
          </a:xfrm>
          <a:prstGeom prst="rect">
            <a:avLst/>
          </a:prstGeom>
          <a:noFill/>
          <a:ln>
            <a:noFill/>
          </a:ln>
        </p:spPr>
        <p:txBody>
          <a:bodyPr wrap="square" lIns="91425" tIns="91425" rIns="91425" bIns="91425" anchor="t" anchorCtr="0">
            <a:noAutofit/>
          </a:bodyPr>
          <a:lstStyle/>
          <a:p>
            <a:pPr marL="457200" marR="0" lvl="0" indent="-355600" algn="l" rtl="0">
              <a:lnSpc>
                <a:spcPct val="115000"/>
              </a:lnSpc>
              <a:spcBef>
                <a:spcPts val="0"/>
              </a:spcBef>
              <a:spcAft>
                <a:spcPts val="0"/>
              </a:spcAft>
              <a:buClr>
                <a:schemeClr val="accent1"/>
              </a:buClr>
              <a:buSzPts val="2000"/>
              <a:buFont typeface="Lato"/>
              <a:buChar char="●"/>
            </a:pPr>
            <a:r>
              <a:rPr lang="zh-TW" sz="2000" dirty="0"/>
              <a:t>Using inception idea to reduce parameters </a:t>
            </a:r>
          </a:p>
          <a:p>
            <a:pPr marL="457200" marR="0" lvl="0" indent="-355600" algn="l" rtl="0">
              <a:lnSpc>
                <a:spcPct val="115000"/>
              </a:lnSpc>
              <a:spcBef>
                <a:spcPts val="0"/>
              </a:spcBef>
              <a:spcAft>
                <a:spcPts val="0"/>
              </a:spcAft>
              <a:buSzPts val="2000"/>
              <a:buChar char="●"/>
            </a:pPr>
            <a:r>
              <a:rPr lang="zh-TW" sz="2000" dirty="0"/>
              <a:t>Multithread to read images</a:t>
            </a:r>
          </a:p>
          <a:p>
            <a:pPr marL="457200" marR="0" lvl="0" indent="-355600" algn="l" rtl="0">
              <a:lnSpc>
                <a:spcPct val="115000"/>
              </a:lnSpc>
              <a:spcBef>
                <a:spcPts val="0"/>
              </a:spcBef>
              <a:spcAft>
                <a:spcPts val="0"/>
              </a:spcAft>
              <a:buSzPts val="2000"/>
              <a:buChar char="●"/>
            </a:pPr>
            <a:r>
              <a:rPr lang="zh-TW" sz="2000" dirty="0"/>
              <a:t>Multigpu acceleration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730000" y="1318650"/>
            <a:ext cx="3300900" cy="1687200"/>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3600" b="1" i="0" u="none" strike="noStrike" cap="none">
                <a:solidFill>
                  <a:schemeClr val="dk2"/>
                </a:solidFill>
                <a:latin typeface="Raleway"/>
                <a:ea typeface="Raleway"/>
                <a:cs typeface="Raleway"/>
                <a:sym typeface="Raleway"/>
              </a:rPr>
              <a:t>Conclusion</a:t>
            </a:r>
          </a:p>
        </p:txBody>
      </p:sp>
      <p:sp>
        <p:nvSpPr>
          <p:cNvPr id="178" name="Shape 178"/>
          <p:cNvSpPr txBox="1">
            <a:spLocks noGrp="1"/>
          </p:cNvSpPr>
          <p:nvPr>
            <p:ph type="subTitle" idx="1"/>
          </p:nvPr>
        </p:nvSpPr>
        <p:spPr>
          <a:xfrm>
            <a:off x="730000" y="2162250"/>
            <a:ext cx="3300900" cy="759000"/>
          </a:xfrm>
          <a:prstGeom prst="rect">
            <a:avLst/>
          </a:prstGeom>
          <a:noFill/>
          <a:ln>
            <a:noFill/>
          </a:ln>
        </p:spPr>
        <p:txBody>
          <a:bodyPr wrap="square" lIns="91425" tIns="91425" rIns="91425" bIns="91425" anchor="t" anchorCtr="0">
            <a:noAutofit/>
          </a:bodyPr>
          <a:lstStyle/>
          <a:p>
            <a:pPr marL="0" marR="0" lvl="0" indent="-101600" algn="l" rtl="0">
              <a:lnSpc>
                <a:spcPct val="100000"/>
              </a:lnSpc>
              <a:spcBef>
                <a:spcPts val="0"/>
              </a:spcBef>
              <a:spcAft>
                <a:spcPts val="0"/>
              </a:spcAft>
              <a:buClr>
                <a:schemeClr val="accent1"/>
              </a:buClr>
              <a:buSzPts val="1600"/>
              <a:buFont typeface="Lato"/>
              <a:buNone/>
            </a:pPr>
            <a:r>
              <a:rPr lang="en-US" dirty="0" smtClean="0"/>
              <a:t>Future Works</a:t>
            </a:r>
            <a:endParaRPr sz="1600" b="0" i="0" u="none" strike="noStrike" cap="none" dirty="0">
              <a:solidFill>
                <a:schemeClr val="accent1"/>
              </a:solidFill>
              <a:latin typeface="Lato"/>
              <a:ea typeface="Lato"/>
              <a:cs typeface="Lato"/>
              <a:sym typeface="Lato"/>
            </a:endParaRPr>
          </a:p>
        </p:txBody>
      </p:sp>
      <p:sp>
        <p:nvSpPr>
          <p:cNvPr id="179" name="Shape 179"/>
          <p:cNvSpPr txBox="1">
            <a:spLocks noGrp="1"/>
          </p:cNvSpPr>
          <p:nvPr>
            <p:ph type="body" idx="2"/>
          </p:nvPr>
        </p:nvSpPr>
        <p:spPr>
          <a:xfrm>
            <a:off x="5174225" y="1352625"/>
            <a:ext cx="3374400" cy="3025500"/>
          </a:xfrm>
          <a:prstGeom prst="rect">
            <a:avLst/>
          </a:prstGeom>
          <a:noFill/>
          <a:ln>
            <a:noFill/>
          </a:ln>
        </p:spPr>
        <p:txBody>
          <a:bodyPr wrap="square" lIns="91425" tIns="91425" rIns="91425" bIns="91425" anchor="t" anchorCtr="0">
            <a:noAutofit/>
          </a:bodyPr>
          <a:lstStyle/>
          <a:p>
            <a:pPr marL="457200" lvl="0" indent="-355600">
              <a:spcAft>
                <a:spcPts val="0"/>
              </a:spcAft>
              <a:buSzPts val="2000"/>
            </a:pPr>
            <a:r>
              <a:rPr lang="en-US" altLang="zh-TW" sz="1800" dirty="0"/>
              <a:t>use random weight VGG-19 to extract the feature </a:t>
            </a:r>
            <a:r>
              <a:rPr lang="en-US" altLang="zh-TW" sz="1800" dirty="0" smtClean="0"/>
              <a:t>like [13], it also perform well</a:t>
            </a:r>
          </a:p>
          <a:p>
            <a:pPr marL="457200" lvl="0" indent="-355600">
              <a:spcAft>
                <a:spcPts val="0"/>
              </a:spcAft>
              <a:buSzPts val="2000"/>
            </a:pPr>
            <a:r>
              <a:rPr lang="en-US" altLang="zh-TW" sz="1800" dirty="0"/>
              <a:t>training for more iterations and using more complex loss function </a:t>
            </a:r>
            <a:r>
              <a:rPr lang="en-US" altLang="zh-TW" sz="1800" dirty="0" smtClean="0"/>
              <a:t>may let the result be better</a:t>
            </a:r>
            <a:endParaRPr lang="zh-TW" sz="1800" dirty="0"/>
          </a:p>
        </p:txBody>
      </p:sp>
    </p:spTree>
    <p:extLst>
      <p:ext uri="{BB962C8B-B14F-4D97-AF65-F5344CB8AC3E}">
        <p14:creationId xmlns:p14="http://schemas.microsoft.com/office/powerpoint/2010/main" val="1259416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1304802" y="418324"/>
            <a:ext cx="7688400" cy="1518600"/>
          </a:xfrm>
          <a:prstGeom prst="rect">
            <a:avLst/>
          </a:prstGeom>
          <a:noFill/>
          <a:ln>
            <a:noFill/>
          </a:ln>
        </p:spPr>
        <p:txBody>
          <a:bodyPr wrap="square" lIns="91425" tIns="91425" rIns="91425" bIns="91425" anchor="t" anchorCtr="0">
            <a:noAutofit/>
          </a:bodyPr>
          <a:lstStyle/>
          <a:p>
            <a:pPr marL="0" marR="0" lvl="0" indent="-228600" algn="ctr" rtl="0">
              <a:lnSpc>
                <a:spcPct val="100000"/>
              </a:lnSpc>
              <a:spcBef>
                <a:spcPts val="0"/>
              </a:spcBef>
              <a:spcAft>
                <a:spcPts val="0"/>
              </a:spcAft>
              <a:buClr>
                <a:schemeClr val="lt1"/>
              </a:buClr>
              <a:buSzPts val="3600"/>
              <a:buFont typeface="Raleway"/>
              <a:buNone/>
            </a:pPr>
            <a:r>
              <a:rPr lang="zh-TW" sz="3600" b="1" i="0" u="none" strike="noStrike" cap="none">
                <a:solidFill>
                  <a:schemeClr val="lt1"/>
                </a:solidFill>
                <a:latin typeface="Raleway"/>
                <a:ea typeface="Raleway"/>
                <a:cs typeface="Raleway"/>
                <a:sym typeface="Raleway"/>
              </a:rPr>
              <a:t>Contributions of each member</a:t>
            </a:r>
          </a:p>
        </p:txBody>
      </p:sp>
      <p:grpSp>
        <p:nvGrpSpPr>
          <p:cNvPr id="185" name="Shape 185"/>
          <p:cNvGrpSpPr/>
          <p:nvPr/>
        </p:nvGrpSpPr>
        <p:grpSpPr>
          <a:xfrm>
            <a:off x="1046077" y="1936924"/>
            <a:ext cx="6842061" cy="2222938"/>
            <a:chOff x="1733489" y="2265425"/>
            <a:chExt cx="5676449" cy="1844239"/>
          </a:xfrm>
        </p:grpSpPr>
        <p:pic>
          <p:nvPicPr>
            <p:cNvPr id="186" name="Shape 186"/>
            <p:cNvPicPr preferRelativeResize="0"/>
            <p:nvPr/>
          </p:nvPicPr>
          <p:blipFill rotWithShape="1">
            <a:blip r:embed="rId3">
              <a:alphaModFix/>
            </a:blip>
            <a:srcRect/>
            <a:stretch/>
          </p:blipFill>
          <p:spPr>
            <a:xfrm>
              <a:off x="1733489" y="2265425"/>
              <a:ext cx="1841457" cy="1841457"/>
            </a:xfrm>
            <a:prstGeom prst="ellipse">
              <a:avLst/>
            </a:prstGeom>
            <a:noFill/>
            <a:ln>
              <a:noFill/>
            </a:ln>
          </p:spPr>
        </p:pic>
        <p:pic>
          <p:nvPicPr>
            <p:cNvPr id="187" name="Shape 187"/>
            <p:cNvPicPr preferRelativeResize="0"/>
            <p:nvPr/>
          </p:nvPicPr>
          <p:blipFill rotWithShape="1">
            <a:blip r:embed="rId4">
              <a:alphaModFix/>
            </a:blip>
            <a:srcRect/>
            <a:stretch/>
          </p:blipFill>
          <p:spPr>
            <a:xfrm>
              <a:off x="3649595" y="2265426"/>
              <a:ext cx="1844238" cy="1844238"/>
            </a:xfrm>
            <a:prstGeom prst="ellipse">
              <a:avLst/>
            </a:prstGeom>
            <a:noFill/>
            <a:ln>
              <a:noFill/>
            </a:ln>
          </p:spPr>
        </p:pic>
        <p:pic>
          <p:nvPicPr>
            <p:cNvPr id="188" name="Shape 188"/>
            <p:cNvPicPr preferRelativeResize="0"/>
            <p:nvPr/>
          </p:nvPicPr>
          <p:blipFill rotWithShape="1">
            <a:blip r:embed="rId5">
              <a:alphaModFix/>
            </a:blip>
            <a:srcRect/>
            <a:stretch/>
          </p:blipFill>
          <p:spPr>
            <a:xfrm>
              <a:off x="5565700" y="2265426"/>
              <a:ext cx="1844238" cy="1844238"/>
            </a:xfrm>
            <a:prstGeom prst="ellipse">
              <a:avLst/>
            </a:prstGeom>
            <a:noFill/>
            <a:ln>
              <a:noFill/>
            </a:ln>
          </p:spPr>
        </p:pic>
      </p:grpSp>
      <p:pic>
        <p:nvPicPr>
          <p:cNvPr id="189" name="Shape 189"/>
          <p:cNvPicPr preferRelativeResize="0"/>
          <p:nvPr/>
        </p:nvPicPr>
        <p:blipFill rotWithShape="1">
          <a:blip r:embed="rId6">
            <a:alphaModFix/>
          </a:blip>
          <a:srcRect/>
          <a:stretch/>
        </p:blipFill>
        <p:spPr>
          <a:xfrm>
            <a:off x="717561" y="253214"/>
            <a:ext cx="1017864" cy="1017864"/>
          </a:xfrm>
          <a:prstGeom prst="rect">
            <a:avLst/>
          </a:prstGeom>
          <a:noFill/>
          <a:ln>
            <a:noFill/>
          </a:ln>
        </p:spPr>
      </p:pic>
      <p:pic>
        <p:nvPicPr>
          <p:cNvPr id="190" name="Shape 190"/>
          <p:cNvPicPr preferRelativeResize="0"/>
          <p:nvPr/>
        </p:nvPicPr>
        <p:blipFill rotWithShape="1">
          <a:blip r:embed="rId7">
            <a:alphaModFix/>
          </a:blip>
          <a:srcRect/>
          <a:stretch/>
        </p:blipFill>
        <p:spPr>
          <a:xfrm>
            <a:off x="1912201" y="1341500"/>
            <a:ext cx="5319600" cy="35463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85"/>
                                        </p:tgtEl>
                                      </p:cBhvr>
                                    </p:animEffect>
                                    <p:set>
                                      <p:cBhvr>
                                        <p:cTn id="7" dur="1" fill="hold">
                                          <p:stCondLst>
                                            <p:cond delay="500"/>
                                          </p:stCondLst>
                                        </p:cTn>
                                        <p:tgtEl>
                                          <p:spTgt spid="18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0"/>
                                        </p:tgtEl>
                                        <p:attrNameLst>
                                          <p:attrName>style.visibility</p:attrName>
                                        </p:attrNameLst>
                                      </p:cBhvr>
                                      <p:to>
                                        <p:strVal val="visible"/>
                                      </p:to>
                                    </p:set>
                                    <p:animEffect transition="in" filter="fade">
                                      <p:cBhvr>
                                        <p:cTn id="12" dur="500"/>
                                        <p:tgtEl>
                                          <p:spTgt spid="1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476340" y="1960830"/>
            <a:ext cx="7688400" cy="1244700"/>
          </a:xfrm>
          <a:prstGeom prst="rect">
            <a:avLst/>
          </a:prstGeom>
          <a:noFill/>
          <a:ln>
            <a:noFill/>
          </a:ln>
        </p:spPr>
        <p:txBody>
          <a:bodyPr wrap="square" lIns="91425" tIns="91425" rIns="91425" bIns="91425" anchor="ctr" anchorCtr="0">
            <a:noAutofit/>
          </a:bodyPr>
          <a:lstStyle/>
          <a:p>
            <a:pPr marL="0" marR="0" lvl="0" indent="-508000" algn="ctr" rtl="0">
              <a:lnSpc>
                <a:spcPct val="100000"/>
              </a:lnSpc>
              <a:spcBef>
                <a:spcPts val="0"/>
              </a:spcBef>
              <a:spcAft>
                <a:spcPts val="0"/>
              </a:spcAft>
              <a:buClr>
                <a:schemeClr val="lt1"/>
              </a:buClr>
              <a:buSzPts val="8000"/>
              <a:buFont typeface="Raleway"/>
              <a:buNone/>
            </a:pPr>
            <a:r>
              <a:rPr lang="zh-TW" sz="8000" b="1" i="0" u="none" strike="noStrike" cap="none">
                <a:solidFill>
                  <a:schemeClr val="lt1"/>
                </a:solidFill>
                <a:latin typeface="Raleway"/>
                <a:ea typeface="Raleway"/>
                <a:cs typeface="Raleway"/>
                <a:sym typeface="Raleway"/>
              </a:rPr>
              <a:t>Q&amp;A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727650" y="608225"/>
            <a:ext cx="7688700" cy="535200"/>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a:solidFill>
                  <a:schemeClr val="dk2"/>
                </a:solidFill>
                <a:latin typeface="Raleway"/>
                <a:ea typeface="Raleway"/>
                <a:cs typeface="Raleway"/>
                <a:sym typeface="Raleway"/>
              </a:rPr>
              <a:t>Outline</a:t>
            </a:r>
          </a:p>
        </p:txBody>
      </p:sp>
      <p:sp>
        <p:nvSpPr>
          <p:cNvPr id="93" name="Shape 93"/>
          <p:cNvSpPr txBox="1">
            <a:spLocks noGrp="1"/>
          </p:cNvSpPr>
          <p:nvPr>
            <p:ph type="body" idx="1"/>
          </p:nvPr>
        </p:nvSpPr>
        <p:spPr>
          <a:xfrm>
            <a:off x="727650" y="1441200"/>
            <a:ext cx="7688700" cy="2694600"/>
          </a:xfrm>
          <a:prstGeom prst="rect">
            <a:avLst/>
          </a:prstGeom>
          <a:noFill/>
          <a:ln>
            <a:noFill/>
          </a:ln>
        </p:spPr>
        <p:txBody>
          <a:bodyPr wrap="square" lIns="91425" tIns="91425" rIns="91425" bIns="91425" anchor="t" anchorCtr="0">
            <a:noAutofit/>
          </a:bodyPr>
          <a:lstStyle/>
          <a:p>
            <a:pPr marL="457200" marR="0" lvl="0" indent="-342900" algn="l" rtl="0">
              <a:lnSpc>
                <a:spcPct val="100000"/>
              </a:lnSpc>
              <a:spcBef>
                <a:spcPts val="0"/>
              </a:spcBef>
              <a:spcAft>
                <a:spcPts val="0"/>
              </a:spcAft>
              <a:buClr>
                <a:schemeClr val="accent1"/>
              </a:buClr>
              <a:buSzPts val="1800"/>
              <a:buFont typeface="Lato"/>
              <a:buChar char="❖"/>
            </a:pPr>
            <a:r>
              <a:rPr lang="zh-TW" sz="2000" b="0" i="0" u="none" strike="noStrike" cap="none">
                <a:solidFill>
                  <a:schemeClr val="accent1"/>
                </a:solidFill>
                <a:latin typeface="Lato"/>
                <a:ea typeface="Lato"/>
                <a:cs typeface="Lato"/>
                <a:sym typeface="Lato"/>
              </a:rPr>
              <a:t>Introduction</a:t>
            </a:r>
          </a:p>
          <a:p>
            <a:pPr marL="457200" marR="0" lvl="0" indent="-342900" algn="l" rtl="0">
              <a:lnSpc>
                <a:spcPct val="100000"/>
              </a:lnSpc>
              <a:spcBef>
                <a:spcPts val="0"/>
              </a:spcBef>
              <a:spcAft>
                <a:spcPts val="0"/>
              </a:spcAft>
              <a:buClr>
                <a:schemeClr val="accent1"/>
              </a:buClr>
              <a:buSzPts val="1800"/>
              <a:buFont typeface="Lato"/>
              <a:buChar char="❖"/>
            </a:pPr>
            <a:r>
              <a:rPr lang="zh-TW" sz="2000" b="0" i="0" u="none" strike="noStrike" cap="none">
                <a:solidFill>
                  <a:schemeClr val="accent1"/>
                </a:solidFill>
                <a:latin typeface="Lato"/>
                <a:ea typeface="Lato"/>
                <a:cs typeface="Lato"/>
                <a:sym typeface="Lato"/>
              </a:rPr>
              <a:t>Problem statement</a:t>
            </a:r>
          </a:p>
          <a:p>
            <a:pPr marL="457200" marR="0" lvl="0" indent="-342900" algn="l" rtl="0">
              <a:lnSpc>
                <a:spcPct val="100000"/>
              </a:lnSpc>
              <a:spcBef>
                <a:spcPts val="0"/>
              </a:spcBef>
              <a:spcAft>
                <a:spcPts val="0"/>
              </a:spcAft>
              <a:buClr>
                <a:schemeClr val="accent1"/>
              </a:buClr>
              <a:buSzPts val="1800"/>
              <a:buFont typeface="Lato"/>
              <a:buChar char="❖"/>
            </a:pPr>
            <a:r>
              <a:rPr lang="zh-TW" sz="2000" b="0" i="0" u="none" strike="noStrike" cap="none">
                <a:solidFill>
                  <a:schemeClr val="accent1"/>
                </a:solidFill>
                <a:latin typeface="Lato"/>
                <a:ea typeface="Lato"/>
                <a:cs typeface="Lato"/>
                <a:sym typeface="Lato"/>
              </a:rPr>
              <a:t>Proposed solution</a:t>
            </a:r>
          </a:p>
          <a:p>
            <a:pPr marL="457200" marR="0" lvl="0" indent="-342900" algn="l" rtl="0">
              <a:lnSpc>
                <a:spcPct val="100000"/>
              </a:lnSpc>
              <a:spcBef>
                <a:spcPts val="0"/>
              </a:spcBef>
              <a:spcAft>
                <a:spcPts val="0"/>
              </a:spcAft>
              <a:buClr>
                <a:schemeClr val="accent1"/>
              </a:buClr>
              <a:buSzPts val="1800"/>
              <a:buFont typeface="Lato"/>
              <a:buChar char="❖"/>
            </a:pPr>
            <a:r>
              <a:rPr lang="zh-TW" sz="2000" b="0" i="0" u="none" strike="noStrike" cap="none">
                <a:solidFill>
                  <a:schemeClr val="accent1"/>
                </a:solidFill>
                <a:latin typeface="Lato"/>
                <a:ea typeface="Lato"/>
                <a:cs typeface="Lato"/>
                <a:sym typeface="Lato"/>
              </a:rPr>
              <a:t>Evaluation</a:t>
            </a:r>
          </a:p>
          <a:p>
            <a:pPr marL="457200" marR="0" lvl="0" indent="-342900" algn="l" rtl="0">
              <a:lnSpc>
                <a:spcPct val="100000"/>
              </a:lnSpc>
              <a:spcBef>
                <a:spcPts val="0"/>
              </a:spcBef>
              <a:spcAft>
                <a:spcPts val="0"/>
              </a:spcAft>
              <a:buClr>
                <a:schemeClr val="accent1"/>
              </a:buClr>
              <a:buSzPts val="1800"/>
              <a:buFont typeface="Lato"/>
              <a:buChar char="❖"/>
            </a:pPr>
            <a:r>
              <a:rPr lang="zh-TW" sz="2000" b="0" i="0" u="none" strike="noStrike" cap="none">
                <a:solidFill>
                  <a:schemeClr val="accent1"/>
                </a:solidFill>
                <a:latin typeface="Lato"/>
                <a:ea typeface="Lato"/>
                <a:cs typeface="Lato"/>
                <a:sym typeface="Lato"/>
              </a:rPr>
              <a:t>Related work</a:t>
            </a:r>
          </a:p>
          <a:p>
            <a:pPr marL="457200" marR="0" lvl="0" indent="-342900" algn="l" rtl="0">
              <a:lnSpc>
                <a:spcPct val="100000"/>
              </a:lnSpc>
              <a:spcBef>
                <a:spcPts val="0"/>
              </a:spcBef>
              <a:spcAft>
                <a:spcPts val="0"/>
              </a:spcAft>
              <a:buClr>
                <a:schemeClr val="accent1"/>
              </a:buClr>
              <a:buSzPts val="1800"/>
              <a:buFont typeface="Lato"/>
              <a:buChar char="❖"/>
            </a:pPr>
            <a:r>
              <a:rPr lang="zh-TW" sz="2000" b="0" i="0" u="none" strike="noStrike" cap="none">
                <a:solidFill>
                  <a:schemeClr val="accent1"/>
                </a:solidFill>
                <a:latin typeface="Lato"/>
                <a:ea typeface="Lato"/>
                <a:cs typeface="Lato"/>
                <a:sym typeface="Lato"/>
              </a:rPr>
              <a:t>Conclusion</a:t>
            </a:r>
          </a:p>
          <a:p>
            <a:pPr marL="457200" marR="0" lvl="0" indent="-342900" algn="l" rtl="0">
              <a:lnSpc>
                <a:spcPct val="100000"/>
              </a:lnSpc>
              <a:spcBef>
                <a:spcPts val="0"/>
              </a:spcBef>
              <a:spcAft>
                <a:spcPts val="0"/>
              </a:spcAft>
              <a:buClr>
                <a:schemeClr val="accent1"/>
              </a:buClr>
              <a:buSzPts val="1800"/>
              <a:buFont typeface="Lato"/>
              <a:buChar char="❖"/>
            </a:pPr>
            <a:r>
              <a:rPr lang="zh-TW" sz="2000" b="0" i="0" u="none" strike="noStrike" cap="none">
                <a:solidFill>
                  <a:schemeClr val="accent1"/>
                </a:solidFill>
                <a:latin typeface="Lato"/>
                <a:ea typeface="Lato"/>
                <a:cs typeface="Lato"/>
                <a:sym typeface="Lato"/>
              </a:rPr>
              <a:t>Contributions of each member</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a:xfrm>
            <a:off x="727650" y="608225"/>
            <a:ext cx="7688700" cy="535200"/>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a:solidFill>
                  <a:schemeClr val="dk2"/>
                </a:solidFill>
                <a:latin typeface="Raleway"/>
                <a:ea typeface="Raleway"/>
                <a:cs typeface="Raleway"/>
                <a:sym typeface="Raleway"/>
              </a:rPr>
              <a:t>Introduction</a:t>
            </a:r>
          </a:p>
        </p:txBody>
      </p:sp>
      <p:grpSp>
        <p:nvGrpSpPr>
          <p:cNvPr id="99" name="Shape 99"/>
          <p:cNvGrpSpPr/>
          <p:nvPr/>
        </p:nvGrpSpPr>
        <p:grpSpPr>
          <a:xfrm>
            <a:off x="727650" y="1349853"/>
            <a:ext cx="2837483" cy="3325014"/>
            <a:chOff x="4387279" y="575604"/>
            <a:chExt cx="3513548" cy="4117237"/>
          </a:xfrm>
        </p:grpSpPr>
        <p:pic>
          <p:nvPicPr>
            <p:cNvPr id="100" name="Shape 100"/>
            <p:cNvPicPr preferRelativeResize="0"/>
            <p:nvPr/>
          </p:nvPicPr>
          <p:blipFill rotWithShape="1">
            <a:blip r:embed="rId3">
              <a:alphaModFix/>
            </a:blip>
            <a:srcRect/>
            <a:stretch/>
          </p:blipFill>
          <p:spPr>
            <a:xfrm>
              <a:off x="4387279" y="575604"/>
              <a:ext cx="3513548" cy="3644735"/>
            </a:xfrm>
            <a:prstGeom prst="rect">
              <a:avLst/>
            </a:prstGeom>
            <a:noFill/>
            <a:ln>
              <a:noFill/>
            </a:ln>
          </p:spPr>
        </p:pic>
        <p:sp>
          <p:nvSpPr>
            <p:cNvPr id="101" name="Shape 101"/>
            <p:cNvSpPr/>
            <p:nvPr/>
          </p:nvSpPr>
          <p:spPr>
            <a:xfrm>
              <a:off x="4760350" y="4311733"/>
              <a:ext cx="2767403" cy="381108"/>
            </a:xfrm>
            <a:prstGeom prst="rect">
              <a:avLst/>
            </a:prstGeom>
            <a:noFill/>
            <a:ln>
              <a:noFill/>
            </a:ln>
          </p:spPr>
          <p:txBody>
            <a:bodyPr wrap="square" lIns="91425" tIns="45700" rIns="91425" bIns="45700" anchor="t" anchorCtr="0">
              <a:noAutofit/>
            </a:bodyPr>
            <a:lstStyle/>
            <a:p>
              <a:pPr marL="285750" marR="0" lvl="0" indent="-374650" algn="l" rtl="0">
                <a:lnSpc>
                  <a:spcPct val="100000"/>
                </a:lnSpc>
                <a:spcBef>
                  <a:spcPts val="0"/>
                </a:spcBef>
                <a:spcAft>
                  <a:spcPts val="0"/>
                </a:spcAft>
                <a:buClr>
                  <a:schemeClr val="accent1"/>
                </a:buClr>
                <a:buSzPts val="1400"/>
                <a:buFont typeface="Arial"/>
                <a:buNone/>
              </a:pPr>
              <a:r>
                <a:rPr lang="zh-TW" sz="1400" b="1" i="0" u="none" strike="noStrike" cap="none">
                  <a:solidFill>
                    <a:schemeClr val="accent1"/>
                  </a:solidFill>
                  <a:latin typeface="Arial"/>
                  <a:ea typeface="Arial"/>
                  <a:cs typeface="Arial"/>
                  <a:sym typeface="Arial"/>
                </a:rPr>
                <a:t>Style transfer for image </a:t>
              </a:r>
            </a:p>
          </p:txBody>
        </p:sp>
      </p:grpSp>
      <p:grpSp>
        <p:nvGrpSpPr>
          <p:cNvPr id="102" name="Shape 102"/>
          <p:cNvGrpSpPr/>
          <p:nvPr/>
        </p:nvGrpSpPr>
        <p:grpSpPr>
          <a:xfrm>
            <a:off x="3945489" y="1545062"/>
            <a:ext cx="4886631" cy="2822028"/>
            <a:chOff x="3945489" y="1545062"/>
            <a:chExt cx="4886631" cy="2822028"/>
          </a:xfrm>
        </p:grpSpPr>
        <p:pic>
          <p:nvPicPr>
            <p:cNvPr id="103" name="Shape 103"/>
            <p:cNvPicPr preferRelativeResize="0"/>
            <p:nvPr/>
          </p:nvPicPr>
          <p:blipFill rotWithShape="1">
            <a:blip r:embed="rId4">
              <a:alphaModFix/>
            </a:blip>
            <a:srcRect/>
            <a:stretch/>
          </p:blipFill>
          <p:spPr>
            <a:xfrm>
              <a:off x="3945489" y="1545062"/>
              <a:ext cx="4886631" cy="2431037"/>
            </a:xfrm>
            <a:prstGeom prst="rect">
              <a:avLst/>
            </a:prstGeom>
            <a:noFill/>
            <a:ln>
              <a:noFill/>
            </a:ln>
          </p:spPr>
        </p:pic>
        <p:sp>
          <p:nvSpPr>
            <p:cNvPr id="104" name="Shape 104"/>
            <p:cNvSpPr/>
            <p:nvPr/>
          </p:nvSpPr>
          <p:spPr>
            <a:xfrm>
              <a:off x="5271349" y="4059313"/>
              <a:ext cx="2133918" cy="307777"/>
            </a:xfrm>
            <a:prstGeom prst="rect">
              <a:avLst/>
            </a:prstGeom>
            <a:noFill/>
            <a:ln>
              <a:noFill/>
            </a:ln>
          </p:spPr>
          <p:txBody>
            <a:bodyPr wrap="square" lIns="91425" tIns="45700" rIns="91425" bIns="45700" anchor="t" anchorCtr="0">
              <a:noAutofit/>
            </a:bodyPr>
            <a:lstStyle/>
            <a:p>
              <a:pPr marL="285750" marR="0" lvl="0" indent="-374650" algn="l" rtl="0">
                <a:lnSpc>
                  <a:spcPct val="100000"/>
                </a:lnSpc>
                <a:spcBef>
                  <a:spcPts val="0"/>
                </a:spcBef>
                <a:spcAft>
                  <a:spcPts val="0"/>
                </a:spcAft>
                <a:buClr>
                  <a:schemeClr val="accent1"/>
                </a:buClr>
                <a:buSzPts val="1400"/>
                <a:buFont typeface="Arial"/>
                <a:buNone/>
              </a:pPr>
              <a:r>
                <a:rPr lang="zh-TW" sz="1400" b="1" i="0" u="none" strike="noStrike" cap="none">
                  <a:solidFill>
                    <a:schemeClr val="accent1"/>
                  </a:solidFill>
                  <a:latin typeface="Arial"/>
                  <a:ea typeface="Arial"/>
                  <a:cs typeface="Arial"/>
                  <a:sym typeface="Arial"/>
                </a:rPr>
                <a:t>Style transfer for video</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fade">
                                      <p:cBhvr>
                                        <p:cTn id="7"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727650" y="608225"/>
            <a:ext cx="7688700" cy="535200"/>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a:solidFill>
                  <a:schemeClr val="dk2"/>
                </a:solidFill>
                <a:latin typeface="Raleway"/>
                <a:ea typeface="Raleway"/>
                <a:cs typeface="Raleway"/>
                <a:sym typeface="Raleway"/>
              </a:rPr>
              <a:t>Problem statement</a:t>
            </a:r>
          </a:p>
        </p:txBody>
      </p:sp>
      <p:graphicFrame>
        <p:nvGraphicFramePr>
          <p:cNvPr id="110" name="Shape 110"/>
          <p:cNvGraphicFramePr/>
          <p:nvPr/>
        </p:nvGraphicFramePr>
        <p:xfrm>
          <a:off x="668650" y="1546950"/>
          <a:ext cx="7931275" cy="3367575"/>
        </p:xfrm>
        <a:graphic>
          <a:graphicData uri="http://schemas.openxmlformats.org/drawingml/2006/table">
            <a:tbl>
              <a:tblPr>
                <a:noFill/>
                <a:tableStyleId>{9A12DE2E-E8C5-4A48-8841-5080975313D4}</a:tableStyleId>
              </a:tblPr>
              <a:tblGrid>
                <a:gridCol w="3903350">
                  <a:extLst>
                    <a:ext uri="{9D8B030D-6E8A-4147-A177-3AD203B41FA5}">
                      <a16:colId xmlns:a16="http://schemas.microsoft.com/office/drawing/2014/main" val="20000"/>
                    </a:ext>
                  </a:extLst>
                </a:gridCol>
                <a:gridCol w="4027925">
                  <a:extLst>
                    <a:ext uri="{9D8B030D-6E8A-4147-A177-3AD203B41FA5}">
                      <a16:colId xmlns:a16="http://schemas.microsoft.com/office/drawing/2014/main" val="20001"/>
                    </a:ext>
                  </a:extLst>
                </a:gridCol>
              </a:tblGrid>
              <a:tr h="2919425">
                <a:tc>
                  <a:txBody>
                    <a:bodyPr/>
                    <a:lstStyle/>
                    <a:p>
                      <a:pPr marL="0" lvl="0" indent="0">
                        <a:spcBef>
                          <a:spcPts val="0"/>
                        </a:spcBef>
                        <a:buNone/>
                      </a:pPr>
                      <a:endParaRPr/>
                    </a:p>
                  </a:txBody>
                  <a:tcPr marL="91425" marR="91425" marT="91425" marB="91425"/>
                </a:tc>
                <a:tc>
                  <a:txBody>
                    <a:bodyPr/>
                    <a:lstStyle/>
                    <a:p>
                      <a:pPr marL="0" lvl="0" indent="0">
                        <a:spcBef>
                          <a:spcPts val="0"/>
                        </a:spcBef>
                        <a:buNone/>
                      </a:pPr>
                      <a:endParaRPr/>
                    </a:p>
                  </a:txBody>
                  <a:tcPr marL="91425" marR="91425" marT="91425" marB="91425"/>
                </a:tc>
                <a:extLst>
                  <a:ext uri="{0D108BD9-81ED-4DB2-BD59-A6C34878D82A}">
                    <a16:rowId xmlns:a16="http://schemas.microsoft.com/office/drawing/2014/main" val="10000"/>
                  </a:ext>
                </a:extLst>
              </a:tr>
              <a:tr h="448150">
                <a:tc>
                  <a:txBody>
                    <a:bodyPr/>
                    <a:lstStyle/>
                    <a:p>
                      <a:pPr marL="0" lvl="0" indent="0" algn="ctr">
                        <a:spcBef>
                          <a:spcPts val="0"/>
                        </a:spcBef>
                        <a:buNone/>
                      </a:pPr>
                      <a:r>
                        <a:rPr lang="zh-TW"/>
                        <a:t>CNN</a:t>
                      </a:r>
                    </a:p>
                  </a:txBody>
                  <a:tcPr marL="91425" marR="91425" marT="91425" marB="91425"/>
                </a:tc>
                <a:tc>
                  <a:txBody>
                    <a:bodyPr/>
                    <a:lstStyle/>
                    <a:p>
                      <a:pPr marL="0" lvl="0" indent="0" algn="ctr">
                        <a:spcBef>
                          <a:spcPts val="0"/>
                        </a:spcBef>
                        <a:buNone/>
                      </a:pPr>
                      <a:r>
                        <a:rPr lang="zh-TW"/>
                        <a:t>GAN</a:t>
                      </a:r>
                    </a:p>
                  </a:txBody>
                  <a:tcPr marL="91425" marR="91425" marT="91425" marB="91425"/>
                </a:tc>
                <a:extLst>
                  <a:ext uri="{0D108BD9-81ED-4DB2-BD59-A6C34878D82A}">
                    <a16:rowId xmlns:a16="http://schemas.microsoft.com/office/drawing/2014/main" val="10001"/>
                  </a:ext>
                </a:extLst>
              </a:tr>
            </a:tbl>
          </a:graphicData>
        </a:graphic>
      </p:graphicFrame>
      <p:pic>
        <p:nvPicPr>
          <p:cNvPr id="111" name="Shape 111"/>
          <p:cNvPicPr preferRelativeResize="0"/>
          <p:nvPr/>
        </p:nvPicPr>
        <p:blipFill>
          <a:blip r:embed="rId3">
            <a:alphaModFix/>
          </a:blip>
          <a:stretch>
            <a:fillRect/>
          </a:stretch>
        </p:blipFill>
        <p:spPr>
          <a:xfrm>
            <a:off x="900200" y="2133450"/>
            <a:ext cx="3519500" cy="1390975"/>
          </a:xfrm>
          <a:prstGeom prst="rect">
            <a:avLst/>
          </a:prstGeom>
          <a:noFill/>
          <a:ln>
            <a:noFill/>
          </a:ln>
        </p:spPr>
      </p:pic>
      <p:pic>
        <p:nvPicPr>
          <p:cNvPr id="112" name="Shape 112"/>
          <p:cNvPicPr preferRelativeResize="0"/>
          <p:nvPr/>
        </p:nvPicPr>
        <p:blipFill>
          <a:blip r:embed="rId4">
            <a:alphaModFix/>
          </a:blip>
          <a:stretch>
            <a:fillRect/>
          </a:stretch>
        </p:blipFill>
        <p:spPr>
          <a:xfrm>
            <a:off x="4965275" y="1680812"/>
            <a:ext cx="3009575" cy="2393150"/>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727650" y="523982"/>
            <a:ext cx="7688700" cy="619443"/>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a:solidFill>
                  <a:schemeClr val="dk2"/>
                </a:solidFill>
                <a:latin typeface="Raleway"/>
                <a:ea typeface="Raleway"/>
                <a:cs typeface="Raleway"/>
                <a:sym typeface="Raleway"/>
              </a:rPr>
              <a:t>Proposed solution :   </a:t>
            </a:r>
            <a:r>
              <a:rPr lang="zh-TW" sz="2600" b="1" i="0" u="none" strike="noStrike" cap="none">
                <a:solidFill>
                  <a:schemeClr val="accent3"/>
                </a:solidFill>
                <a:latin typeface="Raleway"/>
                <a:ea typeface="Raleway"/>
                <a:cs typeface="Raleway"/>
                <a:sym typeface="Raleway"/>
              </a:rPr>
              <a:t>RAA</a:t>
            </a:r>
            <a:r>
              <a:rPr lang="zh-TW" sz="2600" b="1" i="0" u="none" strike="noStrike" cap="none">
                <a:solidFill>
                  <a:schemeClr val="dk2"/>
                </a:solidFill>
                <a:latin typeface="Raleway"/>
                <a:ea typeface="Raleway"/>
                <a:cs typeface="Raleway"/>
                <a:sym typeface="Raleway"/>
              </a:rPr>
              <a:t>  </a:t>
            </a:r>
            <a:r>
              <a:rPr lang="zh-TW" sz="3600" b="1" i="0" u="none" strike="noStrike" cap="none">
                <a:solidFill>
                  <a:srgbClr val="C00000"/>
                </a:solidFill>
                <a:latin typeface="Raleway"/>
                <a:ea typeface="Raleway"/>
                <a:cs typeface="Raleway"/>
                <a:sym typeface="Raleway"/>
              </a:rPr>
              <a:t>3</a:t>
            </a:r>
            <a:r>
              <a:rPr lang="zh-TW" sz="2600" b="1" i="0" u="none" strike="noStrike" cap="none">
                <a:solidFill>
                  <a:schemeClr val="dk2"/>
                </a:solidFill>
                <a:latin typeface="Raleway"/>
                <a:ea typeface="Raleway"/>
                <a:cs typeface="Raleway"/>
                <a:sym typeface="Raleway"/>
              </a:rPr>
              <a:t>  Steps</a:t>
            </a:r>
          </a:p>
        </p:txBody>
      </p:sp>
      <p:grpSp>
        <p:nvGrpSpPr>
          <p:cNvPr id="118" name="Shape 118"/>
          <p:cNvGrpSpPr/>
          <p:nvPr/>
        </p:nvGrpSpPr>
        <p:grpSpPr>
          <a:xfrm>
            <a:off x="556158" y="1580640"/>
            <a:ext cx="7284325" cy="3026703"/>
            <a:chOff x="821985" y="1223387"/>
            <a:chExt cx="7284325" cy="3026703"/>
          </a:xfrm>
        </p:grpSpPr>
        <p:sp>
          <p:nvSpPr>
            <p:cNvPr id="119" name="Shape 119"/>
            <p:cNvSpPr txBox="1"/>
            <p:nvPr/>
          </p:nvSpPr>
          <p:spPr>
            <a:xfrm>
              <a:off x="821985" y="1223387"/>
              <a:ext cx="3000054" cy="523220"/>
            </a:xfrm>
            <a:prstGeom prst="rect">
              <a:avLst/>
            </a:prstGeom>
            <a:noFill/>
            <a:ln>
              <a:noFill/>
            </a:ln>
          </p:spPr>
          <p:txBody>
            <a:bodyPr wrap="square" lIns="91425" tIns="45700" rIns="91425" bIns="45700" anchor="t" anchorCtr="0">
              <a:noAutofit/>
            </a:bodyPr>
            <a:lstStyle/>
            <a:p>
              <a:pPr marL="0" marR="0" lvl="0" indent="-177800" algn="l" rtl="0">
                <a:lnSpc>
                  <a:spcPct val="100000"/>
                </a:lnSpc>
                <a:spcBef>
                  <a:spcPts val="0"/>
                </a:spcBef>
                <a:spcAft>
                  <a:spcPts val="0"/>
                </a:spcAft>
                <a:buClr>
                  <a:schemeClr val="accent3"/>
                </a:buClr>
                <a:buSzPts val="2800"/>
                <a:buFont typeface="Lato"/>
                <a:buNone/>
              </a:pPr>
              <a:r>
                <a:rPr lang="zh-TW" sz="2800" b="1" i="0" u="none" strike="noStrike" cap="none">
                  <a:solidFill>
                    <a:schemeClr val="accent3"/>
                  </a:solidFill>
                  <a:latin typeface="Lato"/>
                  <a:ea typeface="Lato"/>
                  <a:cs typeface="Lato"/>
                  <a:sym typeface="Lato"/>
                </a:rPr>
                <a:t>R</a:t>
              </a:r>
              <a:r>
                <a:rPr lang="zh-TW" sz="1800" b="1" i="0" u="none" strike="noStrike" cap="none">
                  <a:solidFill>
                    <a:schemeClr val="accent5"/>
                  </a:solidFill>
                  <a:latin typeface="Lato"/>
                  <a:ea typeface="Lato"/>
                  <a:cs typeface="Lato"/>
                  <a:sym typeface="Lato"/>
                </a:rPr>
                <a:t>educe Parameters</a:t>
              </a:r>
            </a:p>
          </p:txBody>
        </p:sp>
        <p:pic>
          <p:nvPicPr>
            <p:cNvPr id="120" name="Shape 120"/>
            <p:cNvPicPr preferRelativeResize="0"/>
            <p:nvPr/>
          </p:nvPicPr>
          <p:blipFill rotWithShape="1">
            <a:blip r:embed="rId3">
              <a:alphaModFix/>
            </a:blip>
            <a:srcRect/>
            <a:stretch/>
          </p:blipFill>
          <p:spPr>
            <a:xfrm>
              <a:off x="881230" y="2242308"/>
              <a:ext cx="7225080" cy="2007782"/>
            </a:xfrm>
            <a:prstGeom prst="rect">
              <a:avLst/>
            </a:prstGeom>
            <a:noFill/>
            <a:ln>
              <a:noFill/>
            </a:ln>
          </p:spPr>
        </p:pic>
      </p:grpSp>
      <p:grpSp>
        <p:nvGrpSpPr>
          <p:cNvPr id="121" name="Shape 121"/>
          <p:cNvGrpSpPr/>
          <p:nvPr/>
        </p:nvGrpSpPr>
        <p:grpSpPr>
          <a:xfrm>
            <a:off x="0" y="1575212"/>
            <a:ext cx="8972508" cy="3038921"/>
            <a:chOff x="496553" y="1866443"/>
            <a:chExt cx="8972508" cy="3038921"/>
          </a:xfrm>
        </p:grpSpPr>
        <p:sp>
          <p:nvSpPr>
            <p:cNvPr id="122" name="Shape 122"/>
            <p:cNvSpPr txBox="1"/>
            <p:nvPr/>
          </p:nvSpPr>
          <p:spPr>
            <a:xfrm>
              <a:off x="3298055" y="1866443"/>
              <a:ext cx="3655785" cy="523220"/>
            </a:xfrm>
            <a:prstGeom prst="rect">
              <a:avLst/>
            </a:prstGeom>
            <a:noFill/>
            <a:ln>
              <a:noFill/>
            </a:ln>
          </p:spPr>
          <p:txBody>
            <a:bodyPr wrap="square" lIns="91425" tIns="45700" rIns="91425" bIns="45700" anchor="t" anchorCtr="0">
              <a:noAutofit/>
            </a:bodyPr>
            <a:lstStyle/>
            <a:p>
              <a:pPr marL="0" marR="0" lvl="0" indent="-177800" algn="l" rtl="0">
                <a:lnSpc>
                  <a:spcPct val="100000"/>
                </a:lnSpc>
                <a:spcBef>
                  <a:spcPts val="0"/>
                </a:spcBef>
                <a:spcAft>
                  <a:spcPts val="0"/>
                </a:spcAft>
                <a:buClr>
                  <a:schemeClr val="accent3"/>
                </a:buClr>
                <a:buSzPts val="2800"/>
                <a:buFont typeface="Lato"/>
                <a:buNone/>
              </a:pPr>
              <a:r>
                <a:rPr lang="zh-TW" sz="2800" b="1" i="0" u="none" strike="noStrike" cap="none" dirty="0">
                  <a:solidFill>
                    <a:schemeClr val="accent3"/>
                  </a:solidFill>
                  <a:latin typeface="Lato"/>
                  <a:ea typeface="Lato"/>
                  <a:cs typeface="Lato"/>
                  <a:sym typeface="Lato"/>
                </a:rPr>
                <a:t>A</a:t>
              </a:r>
              <a:r>
                <a:rPr lang="zh-TW" sz="1800" b="1" i="0" u="none" strike="noStrike" cap="none" dirty="0">
                  <a:solidFill>
                    <a:schemeClr val="accent5"/>
                  </a:solidFill>
                  <a:latin typeface="Lato"/>
                  <a:ea typeface="Lato"/>
                  <a:cs typeface="Lato"/>
                  <a:sym typeface="Lato"/>
                </a:rPr>
                <a:t>ccelerate Training Time</a:t>
              </a:r>
            </a:p>
          </p:txBody>
        </p:sp>
        <p:pic>
          <p:nvPicPr>
            <p:cNvPr id="123" name="Shape 123"/>
            <p:cNvPicPr preferRelativeResize="0"/>
            <p:nvPr/>
          </p:nvPicPr>
          <p:blipFill rotWithShape="1">
            <a:blip r:embed="rId4">
              <a:alphaModFix/>
            </a:blip>
            <a:srcRect/>
            <a:stretch/>
          </p:blipFill>
          <p:spPr>
            <a:xfrm>
              <a:off x="496553" y="2896220"/>
              <a:ext cx="8972508" cy="2009144"/>
            </a:xfrm>
            <a:prstGeom prst="rect">
              <a:avLst/>
            </a:prstGeom>
            <a:noFill/>
            <a:ln>
              <a:noFill/>
            </a:ln>
          </p:spPr>
        </p:pic>
      </p:grpSp>
      <p:grpSp>
        <p:nvGrpSpPr>
          <p:cNvPr id="124" name="Shape 124"/>
          <p:cNvGrpSpPr/>
          <p:nvPr/>
        </p:nvGrpSpPr>
        <p:grpSpPr>
          <a:xfrm>
            <a:off x="0" y="1575212"/>
            <a:ext cx="9368247" cy="3168238"/>
            <a:chOff x="0" y="1575212"/>
            <a:chExt cx="9368247" cy="3168238"/>
          </a:xfrm>
        </p:grpSpPr>
        <p:sp>
          <p:nvSpPr>
            <p:cNvPr id="125" name="Shape 125"/>
            <p:cNvSpPr txBox="1"/>
            <p:nvPr/>
          </p:nvSpPr>
          <p:spPr>
            <a:xfrm>
              <a:off x="5618232" y="1575212"/>
              <a:ext cx="3750015" cy="523220"/>
            </a:xfrm>
            <a:prstGeom prst="rect">
              <a:avLst/>
            </a:prstGeom>
            <a:noFill/>
            <a:ln>
              <a:noFill/>
            </a:ln>
          </p:spPr>
          <p:txBody>
            <a:bodyPr wrap="square" lIns="91425" tIns="45700" rIns="91425" bIns="45700" anchor="t" anchorCtr="0">
              <a:noAutofit/>
            </a:bodyPr>
            <a:lstStyle/>
            <a:p>
              <a:pPr marL="0" marR="0" lvl="0" indent="-177800" algn="l" rtl="0">
                <a:lnSpc>
                  <a:spcPct val="100000"/>
                </a:lnSpc>
                <a:spcBef>
                  <a:spcPts val="0"/>
                </a:spcBef>
                <a:spcAft>
                  <a:spcPts val="0"/>
                </a:spcAft>
                <a:buClr>
                  <a:schemeClr val="accent3"/>
                </a:buClr>
                <a:buSzPts val="2800"/>
                <a:buFont typeface="Lato"/>
                <a:buNone/>
              </a:pPr>
              <a:r>
                <a:rPr lang="zh-TW" sz="2800" b="1" i="0" u="none" strike="noStrike" cap="none">
                  <a:solidFill>
                    <a:schemeClr val="accent3"/>
                  </a:solidFill>
                  <a:latin typeface="Lato"/>
                  <a:ea typeface="Lato"/>
                  <a:cs typeface="Lato"/>
                  <a:sym typeface="Lato"/>
                </a:rPr>
                <a:t>A</a:t>
              </a:r>
              <a:r>
                <a:rPr lang="zh-TW" sz="1800" b="1" i="0" u="none" strike="noStrike" cap="none">
                  <a:solidFill>
                    <a:schemeClr val="accent5"/>
                  </a:solidFill>
                  <a:latin typeface="Lato"/>
                  <a:ea typeface="Lato"/>
                  <a:cs typeface="Lato"/>
                  <a:sym typeface="Lato"/>
                </a:rPr>
                <a:t>ccelerate Transforming Time</a:t>
              </a:r>
            </a:p>
          </p:txBody>
        </p:sp>
        <p:grpSp>
          <p:nvGrpSpPr>
            <p:cNvPr id="126" name="Shape 126"/>
            <p:cNvGrpSpPr/>
            <p:nvPr/>
          </p:nvGrpSpPr>
          <p:grpSpPr>
            <a:xfrm>
              <a:off x="0" y="2228850"/>
              <a:ext cx="9144000" cy="2514600"/>
              <a:chOff x="0" y="2228850"/>
              <a:chExt cx="9144000" cy="2514600"/>
            </a:xfrm>
          </p:grpSpPr>
          <p:sp>
            <p:nvSpPr>
              <p:cNvPr id="127" name="Shape 127"/>
              <p:cNvSpPr/>
              <p:nvPr/>
            </p:nvSpPr>
            <p:spPr>
              <a:xfrm>
                <a:off x="0" y="2228850"/>
                <a:ext cx="9144000" cy="2514600"/>
              </a:xfrm>
              <a:prstGeom prst="rect">
                <a:avLst/>
              </a:prstGeom>
              <a:solidFill>
                <a:schemeClr val="lt2"/>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128" name="Shape 128"/>
              <p:cNvGrpSpPr/>
              <p:nvPr/>
            </p:nvGrpSpPr>
            <p:grpSpPr>
              <a:xfrm>
                <a:off x="2056185" y="2285836"/>
                <a:ext cx="4036806" cy="2377768"/>
                <a:chOff x="1190457" y="2310925"/>
                <a:chExt cx="4036806" cy="2377768"/>
              </a:xfrm>
            </p:grpSpPr>
            <p:grpSp>
              <p:nvGrpSpPr>
                <p:cNvPr id="129" name="Shape 129"/>
                <p:cNvGrpSpPr/>
                <p:nvPr/>
              </p:nvGrpSpPr>
              <p:grpSpPr>
                <a:xfrm>
                  <a:off x="1190457" y="2820876"/>
                  <a:ext cx="1568357" cy="1330547"/>
                  <a:chOff x="3494797" y="3926430"/>
                  <a:chExt cx="1568357" cy="1330547"/>
                </a:xfrm>
              </p:grpSpPr>
              <p:pic>
                <p:nvPicPr>
                  <p:cNvPr id="130" name="Shape 130"/>
                  <p:cNvPicPr preferRelativeResize="0"/>
                  <p:nvPr/>
                </p:nvPicPr>
                <p:blipFill rotWithShape="1">
                  <a:blip r:embed="rId5">
                    <a:alphaModFix/>
                  </a:blip>
                  <a:srcRect r="49769"/>
                  <a:stretch/>
                </p:blipFill>
                <p:spPr>
                  <a:xfrm>
                    <a:off x="3624006" y="4029878"/>
                    <a:ext cx="1439148" cy="1227099"/>
                  </a:xfrm>
                  <a:prstGeom prst="rect">
                    <a:avLst/>
                  </a:prstGeom>
                  <a:noFill/>
                  <a:ln>
                    <a:noFill/>
                  </a:ln>
                  <a:effectLst>
                    <a:outerShdw blurRad="292100" dist="139700" dir="2700000" algn="tl" rotWithShape="0">
                      <a:srgbClr val="333333">
                        <a:alpha val="64705"/>
                      </a:srgbClr>
                    </a:outerShdw>
                  </a:effectLst>
                </p:spPr>
              </p:pic>
              <p:pic>
                <p:nvPicPr>
                  <p:cNvPr id="131" name="Shape 131"/>
                  <p:cNvPicPr preferRelativeResize="0"/>
                  <p:nvPr/>
                </p:nvPicPr>
                <p:blipFill rotWithShape="1">
                  <a:blip r:embed="rId6">
                    <a:alphaModFix/>
                  </a:blip>
                  <a:srcRect t="-1" r="49561" b="2229"/>
                  <a:stretch/>
                </p:blipFill>
                <p:spPr>
                  <a:xfrm>
                    <a:off x="3556212" y="3972987"/>
                    <a:ext cx="1032744" cy="895453"/>
                  </a:xfrm>
                  <a:prstGeom prst="rect">
                    <a:avLst/>
                  </a:prstGeom>
                  <a:noFill/>
                  <a:ln>
                    <a:noFill/>
                  </a:ln>
                  <a:effectLst>
                    <a:outerShdw blurRad="292100" dist="139700" dir="2700000" algn="tl" rotWithShape="0">
                      <a:srgbClr val="333333">
                        <a:alpha val="64705"/>
                      </a:srgbClr>
                    </a:outerShdw>
                  </a:effectLst>
                </p:spPr>
              </p:pic>
              <p:pic>
                <p:nvPicPr>
                  <p:cNvPr id="132" name="Shape 132"/>
                  <p:cNvPicPr preferRelativeResize="0"/>
                  <p:nvPr/>
                </p:nvPicPr>
                <p:blipFill rotWithShape="1">
                  <a:blip r:embed="rId7">
                    <a:alphaModFix/>
                  </a:blip>
                  <a:srcRect r="49479"/>
                  <a:stretch/>
                </p:blipFill>
                <p:spPr>
                  <a:xfrm>
                    <a:off x="3494797" y="3926430"/>
                    <a:ext cx="652268" cy="570178"/>
                  </a:xfrm>
                  <a:prstGeom prst="rect">
                    <a:avLst/>
                  </a:prstGeom>
                  <a:noFill/>
                  <a:ln>
                    <a:noFill/>
                  </a:ln>
                  <a:effectLst>
                    <a:outerShdw blurRad="292100" dist="139700" dir="2700000" algn="tl" rotWithShape="0">
                      <a:srgbClr val="333333">
                        <a:alpha val="64705"/>
                      </a:srgbClr>
                    </a:outerShdw>
                  </a:effectLst>
                </p:spPr>
              </p:pic>
            </p:grpSp>
            <p:pic>
              <p:nvPicPr>
                <p:cNvPr id="133" name="Shape 133"/>
                <p:cNvPicPr preferRelativeResize="0"/>
                <p:nvPr/>
              </p:nvPicPr>
              <p:blipFill rotWithShape="1">
                <a:blip r:embed="rId5">
                  <a:alphaModFix/>
                </a:blip>
                <a:srcRect l="50005"/>
                <a:stretch/>
              </p:blipFill>
              <p:spPr>
                <a:xfrm>
                  <a:off x="3919873" y="2460267"/>
                  <a:ext cx="1069415" cy="937380"/>
                </a:xfrm>
                <a:prstGeom prst="rect">
                  <a:avLst/>
                </a:prstGeom>
                <a:noFill/>
                <a:ln>
                  <a:noFill/>
                </a:ln>
                <a:effectLst>
                  <a:outerShdw blurRad="292100" dist="139700" dir="2700000" algn="tl" rotWithShape="0">
                    <a:srgbClr val="333333">
                      <a:alpha val="64705"/>
                    </a:srgbClr>
                  </a:outerShdw>
                </a:effectLst>
              </p:spPr>
            </p:pic>
            <p:pic>
              <p:nvPicPr>
                <p:cNvPr id="134" name="Shape 134"/>
                <p:cNvPicPr preferRelativeResize="0"/>
                <p:nvPr/>
              </p:nvPicPr>
              <p:blipFill rotWithShape="1">
                <a:blip r:embed="rId6">
                  <a:alphaModFix/>
                </a:blip>
                <a:srcRect l="49630"/>
                <a:stretch/>
              </p:blipFill>
              <p:spPr>
                <a:xfrm>
                  <a:off x="4211997" y="2369421"/>
                  <a:ext cx="867912" cy="788609"/>
                </a:xfrm>
                <a:prstGeom prst="rect">
                  <a:avLst/>
                </a:prstGeom>
                <a:noFill/>
                <a:ln>
                  <a:noFill/>
                </a:ln>
                <a:effectLst>
                  <a:outerShdw blurRad="292100" dist="139700" dir="2700000" algn="tl" rotWithShape="0">
                    <a:srgbClr val="333333">
                      <a:alpha val="64705"/>
                    </a:srgbClr>
                  </a:outerShdw>
                </a:effectLst>
              </p:spPr>
            </p:pic>
            <p:pic>
              <p:nvPicPr>
                <p:cNvPr id="135" name="Shape 135"/>
                <p:cNvPicPr preferRelativeResize="0"/>
                <p:nvPr/>
              </p:nvPicPr>
              <p:blipFill rotWithShape="1">
                <a:blip r:embed="rId7">
                  <a:alphaModFix/>
                </a:blip>
                <a:srcRect l="50264"/>
                <a:stretch/>
              </p:blipFill>
              <p:spPr>
                <a:xfrm>
                  <a:off x="4610900" y="2310925"/>
                  <a:ext cx="616363" cy="559964"/>
                </a:xfrm>
                <a:prstGeom prst="rect">
                  <a:avLst/>
                </a:prstGeom>
                <a:noFill/>
                <a:ln>
                  <a:noFill/>
                </a:ln>
                <a:effectLst>
                  <a:outerShdw blurRad="292100" dist="139700" dir="2700000" algn="tl" rotWithShape="0">
                    <a:srgbClr val="333333">
                      <a:alpha val="64705"/>
                    </a:srgbClr>
                  </a:outerShdw>
                </a:effectLst>
              </p:spPr>
            </p:pic>
            <p:pic>
              <p:nvPicPr>
                <p:cNvPr id="136" name="Shape 136"/>
                <p:cNvPicPr preferRelativeResize="0"/>
                <p:nvPr/>
              </p:nvPicPr>
              <p:blipFill rotWithShape="1">
                <a:blip r:embed="rId5">
                  <a:alphaModFix/>
                </a:blip>
                <a:srcRect l="50005"/>
                <a:stretch/>
              </p:blipFill>
              <p:spPr>
                <a:xfrm>
                  <a:off x="3913816" y="3751313"/>
                  <a:ext cx="1069415" cy="937380"/>
                </a:xfrm>
                <a:prstGeom prst="rect">
                  <a:avLst/>
                </a:prstGeom>
                <a:noFill/>
                <a:ln>
                  <a:noFill/>
                </a:ln>
                <a:effectLst>
                  <a:outerShdw blurRad="292100" dist="139700" dir="2700000" algn="tl" rotWithShape="0">
                    <a:srgbClr val="333333">
                      <a:alpha val="64705"/>
                    </a:srgbClr>
                  </a:outerShdw>
                </a:effectLst>
              </p:spPr>
            </p:pic>
            <p:pic>
              <p:nvPicPr>
                <p:cNvPr id="137" name="Shape 137"/>
                <p:cNvPicPr preferRelativeResize="0"/>
                <p:nvPr/>
              </p:nvPicPr>
              <p:blipFill rotWithShape="1">
                <a:blip r:embed="rId6">
                  <a:alphaModFix/>
                </a:blip>
                <a:srcRect l="49630"/>
                <a:stretch/>
              </p:blipFill>
              <p:spPr>
                <a:xfrm>
                  <a:off x="4205940" y="3649037"/>
                  <a:ext cx="867912" cy="788609"/>
                </a:xfrm>
                <a:prstGeom prst="rect">
                  <a:avLst/>
                </a:prstGeom>
                <a:noFill/>
                <a:ln>
                  <a:noFill/>
                </a:ln>
                <a:effectLst>
                  <a:outerShdw blurRad="292100" dist="139700" dir="2700000" algn="tl" rotWithShape="0">
                    <a:srgbClr val="333333">
                      <a:alpha val="64705"/>
                    </a:srgbClr>
                  </a:outerShdw>
                </a:effectLst>
              </p:spPr>
            </p:pic>
            <p:pic>
              <p:nvPicPr>
                <p:cNvPr id="138" name="Shape 138"/>
                <p:cNvPicPr preferRelativeResize="0"/>
                <p:nvPr/>
              </p:nvPicPr>
              <p:blipFill rotWithShape="1">
                <a:blip r:embed="rId7">
                  <a:alphaModFix/>
                </a:blip>
                <a:srcRect l="50264"/>
                <a:stretch/>
              </p:blipFill>
              <p:spPr>
                <a:xfrm>
                  <a:off x="4604843" y="3624831"/>
                  <a:ext cx="616363" cy="559964"/>
                </a:xfrm>
                <a:prstGeom prst="rect">
                  <a:avLst/>
                </a:prstGeom>
                <a:noFill/>
                <a:ln>
                  <a:noFill/>
                </a:ln>
                <a:effectLst>
                  <a:outerShdw blurRad="292100" dist="139700" dir="2700000" algn="tl" rotWithShape="0">
                    <a:srgbClr val="333333">
                      <a:alpha val="64705"/>
                    </a:srgbClr>
                  </a:outerShdw>
                </a:effectLst>
              </p:spPr>
            </p:pic>
            <p:grpSp>
              <p:nvGrpSpPr>
                <p:cNvPr id="139" name="Shape 139"/>
                <p:cNvGrpSpPr/>
                <p:nvPr/>
              </p:nvGrpSpPr>
              <p:grpSpPr>
                <a:xfrm>
                  <a:off x="2758814" y="2928874"/>
                  <a:ext cx="1161000" cy="1222549"/>
                  <a:chOff x="2758814" y="2928874"/>
                  <a:chExt cx="1161000" cy="1222549"/>
                </a:xfrm>
              </p:grpSpPr>
              <p:cxnSp>
                <p:nvCxnSpPr>
                  <p:cNvPr id="140" name="Shape 140"/>
                  <p:cNvCxnSpPr>
                    <a:stCxn id="130" idx="3"/>
                    <a:endCxn id="133" idx="1"/>
                  </p:cNvCxnSpPr>
                  <p:nvPr/>
                </p:nvCxnSpPr>
                <p:spPr>
                  <a:xfrm rot="10800000" flipH="1">
                    <a:off x="2758814" y="2928874"/>
                    <a:ext cx="1161000" cy="609000"/>
                  </a:xfrm>
                  <a:prstGeom prst="bentConnector3">
                    <a:avLst>
                      <a:gd name="adj1" fmla="val 50000"/>
                    </a:avLst>
                  </a:prstGeom>
                  <a:noFill/>
                  <a:ln w="38100" cap="flat" cmpd="sng">
                    <a:solidFill>
                      <a:schemeClr val="accent3"/>
                    </a:solidFill>
                    <a:prstDash val="solid"/>
                    <a:round/>
                    <a:headEnd type="none" w="med" len="med"/>
                    <a:tailEnd type="triangle" w="lg" len="lg"/>
                  </a:ln>
                </p:spPr>
              </p:cxnSp>
              <p:cxnSp>
                <p:nvCxnSpPr>
                  <p:cNvPr id="141" name="Shape 141"/>
                  <p:cNvCxnSpPr/>
                  <p:nvPr/>
                </p:nvCxnSpPr>
                <p:spPr>
                  <a:xfrm>
                    <a:off x="2765255" y="3529950"/>
                    <a:ext cx="1131656" cy="621473"/>
                  </a:xfrm>
                  <a:prstGeom prst="bentConnector3">
                    <a:avLst>
                      <a:gd name="adj1" fmla="val 50000"/>
                    </a:avLst>
                  </a:prstGeom>
                  <a:noFill/>
                  <a:ln w="38100" cap="flat" cmpd="sng">
                    <a:solidFill>
                      <a:schemeClr val="accent3"/>
                    </a:solidFill>
                    <a:prstDash val="solid"/>
                    <a:round/>
                    <a:headEnd type="none" w="med" len="med"/>
                    <a:tailEnd type="triangle" w="lg" len="lg"/>
                  </a:ln>
                </p:spPr>
              </p:cxnSp>
            </p:grpSp>
          </p:grpSp>
        </p:grpSp>
      </p:grpSp>
    </p:spTree>
    <p:extLst>
      <p:ext uri="{BB962C8B-B14F-4D97-AF65-F5344CB8AC3E}">
        <p14:creationId xmlns:p14="http://schemas.microsoft.com/office/powerpoint/2010/main" val="969901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fade">
                                      <p:cBhvr>
                                        <p:cTn id="7" dur="500"/>
                                        <p:tgtEl>
                                          <p:spTgt spid="1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4"/>
                                        </p:tgtEl>
                                        <p:attrNameLst>
                                          <p:attrName>style.visibility</p:attrName>
                                        </p:attrNameLst>
                                      </p:cBhvr>
                                      <p:to>
                                        <p:strVal val="visible"/>
                                      </p:to>
                                    </p:set>
                                    <p:animEffect transition="in" filter="fade">
                                      <p:cBhvr>
                                        <p:cTn id="12" dur="5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727650" y="523982"/>
            <a:ext cx="7688700" cy="619443"/>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dirty="0">
                <a:solidFill>
                  <a:schemeClr val="dk2"/>
                </a:solidFill>
                <a:latin typeface="Raleway"/>
                <a:ea typeface="Raleway"/>
                <a:cs typeface="Raleway"/>
                <a:sym typeface="Raleway"/>
              </a:rPr>
              <a:t>Proposed solution </a:t>
            </a:r>
            <a:r>
              <a:rPr lang="zh-TW" sz="2600" b="1" i="0" u="none" strike="noStrike" cap="none" dirty="0" smtClean="0">
                <a:solidFill>
                  <a:schemeClr val="dk2"/>
                </a:solidFill>
                <a:latin typeface="Raleway"/>
                <a:ea typeface="Raleway"/>
                <a:cs typeface="Raleway"/>
                <a:sym typeface="Raleway"/>
              </a:rPr>
              <a:t>:</a:t>
            </a:r>
            <a:r>
              <a:rPr lang="zh-TW" altLang="en-US" sz="2600" b="1" i="0" u="none" strike="noStrike" cap="none" dirty="0" smtClean="0">
                <a:solidFill>
                  <a:schemeClr val="dk2"/>
                </a:solidFill>
                <a:latin typeface="Raleway"/>
                <a:ea typeface="Raleway"/>
                <a:cs typeface="Raleway"/>
                <a:sym typeface="Raleway"/>
              </a:rPr>
              <a:t> </a:t>
            </a:r>
            <a:r>
              <a:rPr lang="en-US" altLang="zh-TW" sz="2600" b="1" i="0" u="none" strike="noStrike" cap="none" dirty="0" smtClean="0">
                <a:solidFill>
                  <a:schemeClr val="dk2"/>
                </a:solidFill>
                <a:latin typeface="Raleway"/>
                <a:ea typeface="Raleway"/>
                <a:cs typeface="Raleway"/>
                <a:sym typeface="Raleway"/>
              </a:rPr>
              <a:t>Reduce Parameters</a:t>
            </a:r>
            <a:endParaRPr lang="zh-TW" sz="2600" b="1" i="0" u="none" strike="noStrike" cap="none" dirty="0">
              <a:solidFill>
                <a:schemeClr val="dk2"/>
              </a:solidFill>
              <a:latin typeface="Raleway"/>
              <a:ea typeface="Raleway"/>
              <a:cs typeface="Raleway"/>
              <a:sym typeface="Raleway"/>
            </a:endParaRPr>
          </a:p>
        </p:txBody>
      </p:sp>
      <p:sp>
        <p:nvSpPr>
          <p:cNvPr id="2" name="文字方塊 1"/>
          <p:cNvSpPr txBox="1"/>
          <p:nvPr/>
        </p:nvSpPr>
        <p:spPr>
          <a:xfrm>
            <a:off x="771939" y="1530626"/>
            <a:ext cx="7600122" cy="307777"/>
          </a:xfrm>
          <a:prstGeom prst="rect">
            <a:avLst/>
          </a:prstGeom>
          <a:noFill/>
        </p:spPr>
        <p:txBody>
          <a:bodyPr wrap="square" rtlCol="0">
            <a:spAutoFit/>
          </a:bodyPr>
          <a:lstStyle/>
          <a:p>
            <a:pPr marL="285750" indent="-285750">
              <a:buFont typeface="Arial" panose="020B0604020202020204" pitchFamily="34" charset="0"/>
              <a:buChar char="•"/>
            </a:pPr>
            <a:r>
              <a:rPr lang="en-US" altLang="zh-TW" dirty="0" smtClean="0"/>
              <a:t> Use inception idea to render the original model and the residual block </a:t>
            </a:r>
            <a:endParaRPr lang="zh-TW" altLang="en-US" dirty="0"/>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7982" y="2041928"/>
            <a:ext cx="6308035" cy="2599291"/>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727650" y="523982"/>
            <a:ext cx="7688700" cy="619443"/>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dirty="0">
                <a:solidFill>
                  <a:schemeClr val="dk2"/>
                </a:solidFill>
                <a:latin typeface="Raleway"/>
                <a:ea typeface="Raleway"/>
                <a:cs typeface="Raleway"/>
                <a:sym typeface="Raleway"/>
              </a:rPr>
              <a:t>Proposed solution </a:t>
            </a:r>
            <a:r>
              <a:rPr lang="zh-TW" sz="2600" b="1" i="0" u="none" strike="noStrike" cap="none" dirty="0" smtClean="0">
                <a:solidFill>
                  <a:schemeClr val="dk2"/>
                </a:solidFill>
                <a:latin typeface="Raleway"/>
                <a:ea typeface="Raleway"/>
                <a:cs typeface="Raleway"/>
                <a:sym typeface="Raleway"/>
              </a:rPr>
              <a:t>:</a:t>
            </a:r>
            <a:r>
              <a:rPr lang="zh-TW" altLang="en-US" sz="2600" b="1" i="0" u="none" strike="noStrike" cap="none" dirty="0" smtClean="0">
                <a:solidFill>
                  <a:schemeClr val="dk2"/>
                </a:solidFill>
                <a:latin typeface="Raleway"/>
                <a:ea typeface="Raleway"/>
                <a:cs typeface="Raleway"/>
                <a:sym typeface="Raleway"/>
              </a:rPr>
              <a:t> </a:t>
            </a:r>
            <a:r>
              <a:rPr lang="en-US" altLang="zh-TW" sz="2600" b="1" i="0" u="none" strike="noStrike" cap="none" dirty="0" smtClean="0">
                <a:solidFill>
                  <a:schemeClr val="dk2"/>
                </a:solidFill>
                <a:latin typeface="Raleway"/>
                <a:ea typeface="Raleway"/>
                <a:cs typeface="Raleway"/>
                <a:sym typeface="Raleway"/>
              </a:rPr>
              <a:t>Reduce Parameters</a:t>
            </a:r>
            <a:endParaRPr lang="zh-TW" sz="2600" b="1" i="0" u="none" strike="noStrike" cap="none" dirty="0">
              <a:solidFill>
                <a:schemeClr val="dk2"/>
              </a:solidFill>
              <a:latin typeface="Raleway"/>
              <a:ea typeface="Raleway"/>
              <a:cs typeface="Raleway"/>
              <a:sym typeface="Raleway"/>
            </a:endParaRPr>
          </a:p>
        </p:txBody>
      </p:sp>
      <p:sp>
        <p:nvSpPr>
          <p:cNvPr id="2" name="文字方塊 1"/>
          <p:cNvSpPr txBox="1"/>
          <p:nvPr/>
        </p:nvSpPr>
        <p:spPr>
          <a:xfrm>
            <a:off x="771939" y="1530626"/>
            <a:ext cx="7600122" cy="307777"/>
          </a:xfrm>
          <a:prstGeom prst="rect">
            <a:avLst/>
          </a:prstGeom>
          <a:noFill/>
        </p:spPr>
        <p:txBody>
          <a:bodyPr wrap="square" rtlCol="0">
            <a:spAutoFit/>
          </a:bodyPr>
          <a:lstStyle/>
          <a:p>
            <a:pPr marL="285750" indent="-285750">
              <a:buFont typeface="Arial" panose="020B0604020202020204" pitchFamily="34" charset="0"/>
              <a:buChar char="•"/>
            </a:pPr>
            <a:r>
              <a:rPr lang="en-US" altLang="zh-TW" dirty="0" smtClean="0"/>
              <a:t> Change the </a:t>
            </a:r>
            <a:r>
              <a:rPr lang="en-US" altLang="zh-TW" dirty="0" err="1" smtClean="0"/>
              <a:t>pretrained</a:t>
            </a:r>
            <a:r>
              <a:rPr lang="en-US" altLang="zh-TW" dirty="0" smtClean="0"/>
              <a:t> model from VGG-19 to tiny-yolo</a:t>
            </a:r>
            <a:endParaRPr lang="zh-TW" altLang="en-US" dirty="0"/>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6696" y="1838403"/>
            <a:ext cx="3310607" cy="2916668"/>
          </a:xfrm>
          <a:prstGeom prst="rect">
            <a:avLst/>
          </a:prstGeom>
        </p:spPr>
      </p:pic>
    </p:spTree>
    <p:extLst>
      <p:ext uri="{BB962C8B-B14F-4D97-AF65-F5344CB8AC3E}">
        <p14:creationId xmlns:p14="http://schemas.microsoft.com/office/powerpoint/2010/main" val="21245838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727650" y="523982"/>
            <a:ext cx="7688700" cy="619443"/>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dirty="0">
                <a:solidFill>
                  <a:schemeClr val="dk2"/>
                </a:solidFill>
                <a:latin typeface="Raleway"/>
                <a:ea typeface="Raleway"/>
                <a:cs typeface="Raleway"/>
                <a:sym typeface="Raleway"/>
              </a:rPr>
              <a:t>Proposed solution </a:t>
            </a:r>
            <a:r>
              <a:rPr lang="zh-TW" sz="2600" b="1" i="0" u="none" strike="noStrike" cap="none" dirty="0" smtClean="0">
                <a:solidFill>
                  <a:schemeClr val="dk2"/>
                </a:solidFill>
                <a:latin typeface="Raleway"/>
                <a:ea typeface="Raleway"/>
                <a:cs typeface="Raleway"/>
                <a:sym typeface="Raleway"/>
              </a:rPr>
              <a:t>:</a:t>
            </a:r>
            <a:r>
              <a:rPr lang="zh-TW" altLang="en-US" sz="2600" b="1" i="0" u="none" strike="noStrike" cap="none" dirty="0" smtClean="0">
                <a:solidFill>
                  <a:schemeClr val="dk2"/>
                </a:solidFill>
                <a:latin typeface="Raleway"/>
                <a:ea typeface="Raleway"/>
                <a:cs typeface="Raleway"/>
                <a:sym typeface="Raleway"/>
              </a:rPr>
              <a:t> </a:t>
            </a:r>
            <a:r>
              <a:rPr lang="en-US" altLang="zh-TW" sz="2600" b="1" i="0" u="none" strike="noStrike" cap="none" dirty="0" smtClean="0">
                <a:solidFill>
                  <a:schemeClr val="dk2"/>
                </a:solidFill>
                <a:latin typeface="Raleway"/>
                <a:ea typeface="Raleway"/>
                <a:cs typeface="Raleway"/>
                <a:sym typeface="Raleway"/>
              </a:rPr>
              <a:t>Accelerate training time </a:t>
            </a:r>
            <a:endParaRPr lang="zh-TW" sz="2600" b="1" i="0" u="none" strike="noStrike" cap="none" dirty="0">
              <a:solidFill>
                <a:schemeClr val="dk2"/>
              </a:solidFill>
              <a:latin typeface="Raleway"/>
              <a:ea typeface="Raleway"/>
              <a:cs typeface="Raleway"/>
              <a:sym typeface="Raleway"/>
            </a:endParaRPr>
          </a:p>
        </p:txBody>
      </p:sp>
      <p:sp>
        <p:nvSpPr>
          <p:cNvPr id="2" name="文字方塊 1"/>
          <p:cNvSpPr txBox="1"/>
          <p:nvPr/>
        </p:nvSpPr>
        <p:spPr>
          <a:xfrm>
            <a:off x="771939" y="1530626"/>
            <a:ext cx="7600122" cy="307777"/>
          </a:xfrm>
          <a:prstGeom prst="rect">
            <a:avLst/>
          </a:prstGeom>
          <a:noFill/>
        </p:spPr>
        <p:txBody>
          <a:bodyPr wrap="square" rtlCol="0">
            <a:spAutoFit/>
          </a:bodyPr>
          <a:lstStyle/>
          <a:p>
            <a:pPr marL="285750" indent="-285750">
              <a:buFont typeface="Arial" panose="020B0604020202020204" pitchFamily="34" charset="0"/>
              <a:buChar char="•"/>
            </a:pPr>
            <a:r>
              <a:rPr lang="en-US" altLang="zh-TW" dirty="0"/>
              <a:t>use two GPU to do the acceleration </a:t>
            </a:r>
            <a:endParaRPr lang="zh-TW" altLang="en-US" dirty="0"/>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2007" y="2478156"/>
            <a:ext cx="6399986" cy="1774495"/>
          </a:xfrm>
          <a:prstGeom prst="rect">
            <a:avLst/>
          </a:prstGeom>
        </p:spPr>
      </p:pic>
      <p:sp>
        <p:nvSpPr>
          <p:cNvPr id="5" name="文字方塊 4"/>
          <p:cNvSpPr txBox="1"/>
          <p:nvPr/>
        </p:nvSpPr>
        <p:spPr>
          <a:xfrm>
            <a:off x="771939" y="2071715"/>
            <a:ext cx="7600122" cy="307777"/>
          </a:xfrm>
          <a:prstGeom prst="rect">
            <a:avLst/>
          </a:prstGeom>
          <a:noFill/>
        </p:spPr>
        <p:txBody>
          <a:bodyPr wrap="square" rtlCol="0">
            <a:spAutoFit/>
          </a:bodyPr>
          <a:lstStyle/>
          <a:p>
            <a:pPr marL="285750" indent="-285750">
              <a:buFont typeface="Arial" panose="020B0604020202020204" pitchFamily="34" charset="0"/>
              <a:buChar char="•"/>
            </a:pPr>
            <a:r>
              <a:rPr lang="en-US" altLang="zh-TW" dirty="0"/>
              <a:t>also use multi-process mechanism to read the image, and store the image into a queue. </a:t>
            </a:r>
            <a:endParaRPr lang="zh-TW" altLang="en-US" dirty="0"/>
          </a:p>
        </p:txBody>
      </p:sp>
    </p:spTree>
    <p:extLst>
      <p:ext uri="{BB962C8B-B14F-4D97-AF65-F5344CB8AC3E}">
        <p14:creationId xmlns:p14="http://schemas.microsoft.com/office/powerpoint/2010/main" val="19454463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727650" y="523982"/>
            <a:ext cx="7688700" cy="619443"/>
          </a:xfrm>
          <a:prstGeom prst="rect">
            <a:avLst/>
          </a:prstGeom>
          <a:noFill/>
          <a:ln>
            <a:noFill/>
          </a:ln>
        </p:spPr>
        <p:txBody>
          <a:bodyPr wrap="square" lIns="91425" tIns="91425" rIns="91425" bIns="91425" anchor="t" anchorCtr="0">
            <a:noAutofit/>
          </a:bodyPr>
          <a:lstStyle/>
          <a:p>
            <a:pPr marL="0" marR="0" lvl="0" indent="-165100" algn="l" rtl="0">
              <a:lnSpc>
                <a:spcPct val="100000"/>
              </a:lnSpc>
              <a:spcBef>
                <a:spcPts val="0"/>
              </a:spcBef>
              <a:spcAft>
                <a:spcPts val="0"/>
              </a:spcAft>
              <a:buClr>
                <a:schemeClr val="dk2"/>
              </a:buClr>
              <a:buSzPts val="2600"/>
              <a:buFont typeface="Raleway"/>
              <a:buNone/>
            </a:pPr>
            <a:r>
              <a:rPr lang="zh-TW" sz="2600" b="1" i="0" u="none" strike="noStrike" cap="none" dirty="0">
                <a:solidFill>
                  <a:schemeClr val="dk2"/>
                </a:solidFill>
                <a:latin typeface="Raleway"/>
                <a:ea typeface="Raleway"/>
                <a:cs typeface="Raleway"/>
                <a:sym typeface="Raleway"/>
              </a:rPr>
              <a:t>Proposed solution </a:t>
            </a:r>
            <a:r>
              <a:rPr lang="zh-TW" sz="2600" b="1" i="0" u="none" strike="noStrike" cap="none" dirty="0" smtClean="0">
                <a:solidFill>
                  <a:schemeClr val="dk2"/>
                </a:solidFill>
                <a:latin typeface="Raleway"/>
                <a:ea typeface="Raleway"/>
                <a:cs typeface="Raleway"/>
                <a:sym typeface="Raleway"/>
              </a:rPr>
              <a:t>:</a:t>
            </a:r>
            <a:r>
              <a:rPr lang="zh-TW" altLang="en-US" sz="2600" b="1" i="0" u="none" strike="noStrike" cap="none" dirty="0" smtClean="0">
                <a:solidFill>
                  <a:schemeClr val="dk2"/>
                </a:solidFill>
                <a:latin typeface="Raleway"/>
                <a:ea typeface="Raleway"/>
                <a:cs typeface="Raleway"/>
                <a:sym typeface="Raleway"/>
              </a:rPr>
              <a:t> </a:t>
            </a:r>
            <a:r>
              <a:rPr lang="en-US" altLang="zh-TW" sz="2600" b="1" i="0" u="none" strike="noStrike" cap="none" dirty="0" smtClean="0">
                <a:solidFill>
                  <a:schemeClr val="dk2"/>
                </a:solidFill>
                <a:latin typeface="Raleway"/>
                <a:ea typeface="Raleway"/>
                <a:cs typeface="Raleway"/>
                <a:sym typeface="Raleway"/>
              </a:rPr>
              <a:t>Accelerate transformation </a:t>
            </a:r>
            <a:endParaRPr lang="zh-TW" sz="2600" b="1" i="0" u="none" strike="noStrike" cap="none" dirty="0">
              <a:solidFill>
                <a:schemeClr val="dk2"/>
              </a:solidFill>
              <a:latin typeface="Raleway"/>
              <a:ea typeface="Raleway"/>
              <a:cs typeface="Raleway"/>
              <a:sym typeface="Raleway"/>
            </a:endParaRPr>
          </a:p>
        </p:txBody>
      </p:sp>
      <p:sp>
        <p:nvSpPr>
          <p:cNvPr id="2" name="文字方塊 1"/>
          <p:cNvSpPr txBox="1"/>
          <p:nvPr/>
        </p:nvSpPr>
        <p:spPr>
          <a:xfrm>
            <a:off x="771939" y="1530626"/>
            <a:ext cx="7600122" cy="307777"/>
          </a:xfrm>
          <a:prstGeom prst="rect">
            <a:avLst/>
          </a:prstGeom>
          <a:noFill/>
        </p:spPr>
        <p:txBody>
          <a:bodyPr wrap="square" rtlCol="0">
            <a:spAutoFit/>
          </a:bodyPr>
          <a:lstStyle/>
          <a:p>
            <a:pPr marL="285750" indent="-285750">
              <a:buFont typeface="Arial" panose="020B0604020202020204" pitchFamily="34" charset="0"/>
              <a:buChar char="•"/>
            </a:pPr>
            <a:r>
              <a:rPr lang="en-US" altLang="zh-TW" dirty="0"/>
              <a:t>adopt multi-thread mechanism to drive two GPU doing transformation task </a:t>
            </a:r>
            <a:endParaRPr lang="zh-TW" altLang="en-US" dirty="0"/>
          </a:p>
        </p:txBody>
      </p:sp>
      <p:pic>
        <p:nvPicPr>
          <p:cNvPr id="3" name="圖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7688" y="1838403"/>
            <a:ext cx="4788624" cy="2866464"/>
          </a:xfrm>
          <a:prstGeom prst="rect">
            <a:avLst/>
          </a:prstGeom>
        </p:spPr>
      </p:pic>
    </p:spTree>
    <p:extLst>
      <p:ext uri="{BB962C8B-B14F-4D97-AF65-F5344CB8AC3E}">
        <p14:creationId xmlns:p14="http://schemas.microsoft.com/office/powerpoint/2010/main" val="2424283649"/>
      </p:ext>
    </p:extLst>
  </p:cSld>
  <p:clrMapOvr>
    <a:masterClrMapping/>
  </p:clrMapOvr>
  <p:timing>
    <p:tnLst>
      <p:par>
        <p:cTn id="1" dur="indefinite" restart="never" nodeType="tmRoot"/>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836</Words>
  <Application>Microsoft Office PowerPoint</Application>
  <PresentationFormat>如螢幕大小 (16:9)</PresentationFormat>
  <Paragraphs>65</Paragraphs>
  <Slides>18</Slides>
  <Notes>18</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18</vt:i4>
      </vt:variant>
    </vt:vector>
  </HeadingPairs>
  <TitlesOfParts>
    <vt:vector size="22" baseType="lpstr">
      <vt:lpstr>Raleway</vt:lpstr>
      <vt:lpstr>Lato</vt:lpstr>
      <vt:lpstr>Arial</vt:lpstr>
      <vt:lpstr>Streamline</vt:lpstr>
      <vt:lpstr>FastChi -The Parallelized Fast Style Transfer toward Chi-chi video- </vt:lpstr>
      <vt:lpstr>Outline</vt:lpstr>
      <vt:lpstr>Introduction</vt:lpstr>
      <vt:lpstr>Problem statement</vt:lpstr>
      <vt:lpstr>Proposed solution :   RAA  3  Steps</vt:lpstr>
      <vt:lpstr>Proposed solution : Reduce Parameters</vt:lpstr>
      <vt:lpstr>Proposed solution : Reduce Parameters</vt:lpstr>
      <vt:lpstr>Proposed solution : Accelerate training time </vt:lpstr>
      <vt:lpstr>Proposed solution : Accelerate transformation </vt:lpstr>
      <vt:lpstr>Evaluation</vt:lpstr>
      <vt:lpstr>Evaluation</vt:lpstr>
      <vt:lpstr>Related work</vt:lpstr>
      <vt:lpstr>Related work</vt:lpstr>
      <vt:lpstr>Conclusion</vt:lpstr>
      <vt:lpstr>Conclusion</vt:lpstr>
      <vt:lpstr>Conclusion</vt:lpstr>
      <vt:lpstr>Contributions of each member</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FastChi -The Parallelized Fast Style Transfer toward Chi-chi video- </dc:title>
  <cp:lastModifiedBy>Windows 使用者</cp:lastModifiedBy>
  <cp:revision>4</cp:revision>
  <dcterms:modified xsi:type="dcterms:W3CDTF">2017-12-19T07:03:58Z</dcterms:modified>
</cp:coreProperties>
</file>